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21"/>
  </p:notesMasterIdLst>
  <p:sldIdLst>
    <p:sldId id="401" r:id="rId4"/>
    <p:sldId id="402" r:id="rId5"/>
    <p:sldId id="403" r:id="rId6"/>
    <p:sldId id="404" r:id="rId7"/>
    <p:sldId id="405" r:id="rId8"/>
    <p:sldId id="406" r:id="rId9"/>
    <p:sldId id="407" r:id="rId10"/>
    <p:sldId id="408" r:id="rId11"/>
    <p:sldId id="409" r:id="rId12"/>
    <p:sldId id="410" r:id="rId13"/>
    <p:sldId id="411" r:id="rId14"/>
    <p:sldId id="412" r:id="rId15"/>
    <p:sldId id="413" r:id="rId16"/>
    <p:sldId id="414" r:id="rId17"/>
    <p:sldId id="415" r:id="rId18"/>
    <p:sldId id="416" r:id="rId19"/>
    <p:sldId id="417" r:id="rId20"/>
    <p:sldId id="418" r:id="rId22"/>
    <p:sldId id="427" r:id="rId23"/>
    <p:sldId id="428" r:id="rId24"/>
    <p:sldId id="421" r:id="rId25"/>
    <p:sldId id="422" r:id="rId26"/>
    <p:sldId id="423" r:id="rId27"/>
    <p:sldId id="424" r:id="rId28"/>
    <p:sldId id="425" r:id="rId29"/>
    <p:sldId id="426" r:id="rId30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isy Lee" initials="D" lastIdx="5" clrIdx="0"/>
  <p:cmAuthor id="2" name="ASUS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  <a:srgbClr val="000066"/>
    <a:srgbClr val="800000"/>
    <a:srgbClr val="66FFFF"/>
    <a:srgbClr val="00B4CC"/>
    <a:srgbClr val="DDDDDD"/>
    <a:srgbClr val="FFFF99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1968"/>
    <p:restoredTop sz="94773"/>
  </p:normalViewPr>
  <p:slideViewPr>
    <p:cSldViewPr showGuides="1">
      <p:cViewPr varScale="1">
        <p:scale>
          <a:sx n="93" d="100"/>
          <a:sy n="93" d="100"/>
        </p:scale>
        <p:origin x="-102" y="-510"/>
      </p:cViewPr>
      <p:guideLst>
        <p:guide orient="horz" pos="2160"/>
        <p:guide pos="113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4" Type="http://schemas.openxmlformats.org/officeDocument/2006/relationships/commentAuthors" Target="commentAuthors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077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355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3072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4" Type="http://schemas.openxmlformats.org/officeDocument/2006/relationships/theme" Target="../theme/theme2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fade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ransition>
    <p:fade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21.png"/><Relationship Id="rId4" Type="http://schemas.microsoft.com/office/2007/relationships/media" Target="file:///C:\Users\new\Desktop\&#33521;&#35821;1&#65288;&#22522;&#30784;&#27169;&#22359;&#65289;&#65288;&#31532;2&#29256;&#65289;&#30005;&#23376;&#25945;&#26696;\Unit%202\U2-6.mp3" TargetMode="External"/><Relationship Id="rId3" Type="http://schemas.openxmlformats.org/officeDocument/2006/relationships/audio" Target="file:///C:\Users\new\Desktop\&#33521;&#35821;1&#65288;&#22522;&#30784;&#27169;&#22359;&#65289;&#65288;&#31532;2&#29256;&#65289;&#30005;&#23376;&#25945;&#26696;\Unit%202\U2-6.mp3" TargetMode="Externa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21.png"/><Relationship Id="rId4" Type="http://schemas.microsoft.com/office/2007/relationships/media" Target="file:///C:\Users\new\Desktop\&#33521;&#35821;1&#65288;&#22522;&#30784;&#27169;&#22359;&#65289;&#65288;&#31532;2&#29256;&#65289;&#30005;&#23376;&#25945;&#26696;\Unit%202\U2-6.mp3" TargetMode="External"/><Relationship Id="rId3" Type="http://schemas.openxmlformats.org/officeDocument/2006/relationships/audio" Target="file:///C:\Users\new\Desktop\&#33521;&#35821;1&#65288;&#22522;&#30784;&#27169;&#22359;&#65289;&#65288;&#31532;2&#29256;&#65289;&#30005;&#23376;&#25945;&#26696;\Unit%202\U2-6.mp3" TargetMode="Externa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3.jpeg"/><Relationship Id="rId1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24.jpeg"/><Relationship Id="rId2" Type="http://schemas.openxmlformats.org/officeDocument/2006/relationships/tags" Target="../tags/tag2.xml"/><Relationship Id="rId1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.png"/><Relationship Id="rId3" Type="http://schemas.openxmlformats.org/officeDocument/2006/relationships/tags" Target="../tags/tag1.xml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10" name="Rectangle 14"/>
          <p:cNvSpPr/>
          <p:nvPr/>
        </p:nvSpPr>
        <p:spPr>
          <a:xfrm>
            <a:off x="467360" y="404494"/>
            <a:ext cx="2088515" cy="922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5400" b="1" i="0" u="none" strike="noStrike" kern="1200" cap="none" spc="0" normalizeH="0" baseline="0" noProof="1">
                <a:ln>
                  <a:solidFill>
                    <a:schemeClr val="accent2">
                      <a:lumMod val="75000"/>
                    </a:schemeClr>
                  </a:solidFill>
                </a:ln>
                <a:gradFill>
                  <a:gsLst>
                    <a:gs pos="0">
                      <a:srgbClr val="FBFB11"/>
                    </a:gs>
                    <a:gs pos="100000">
                      <a:srgbClr val="838309"/>
                    </a:gs>
                  </a:gsLst>
                  <a:lin scaled="0"/>
                </a:gra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Unit 2</a:t>
            </a:r>
            <a:endParaRPr kumimoji="0" lang="en-US" altLang="zh-CN" sz="5400" b="1" i="0" u="none" strike="noStrike" kern="1200" cap="none" spc="0" normalizeH="0" baseline="0" noProof="1">
              <a:ln>
                <a:solidFill>
                  <a:schemeClr val="accent2">
                    <a:lumMod val="75000"/>
                  </a:schemeClr>
                </a:solidFill>
              </a:ln>
              <a:gradFill>
                <a:gsLst>
                  <a:gs pos="0">
                    <a:srgbClr val="FBFB11"/>
                  </a:gs>
                  <a:gs pos="100000">
                    <a:srgbClr val="838309"/>
                  </a:gs>
                </a:gsLst>
                <a:lin scaled="0"/>
              </a:gra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98" name="WordArt 3"/>
          <p:cNvSpPr>
            <a:spLocks noTextEdit="1"/>
          </p:cNvSpPr>
          <p:nvPr/>
        </p:nvSpPr>
        <p:spPr>
          <a:xfrm>
            <a:off x="7307263" y="547688"/>
            <a:ext cx="1366837" cy="288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endParaRPr lang="zh-CN" altLang="en-US" sz="2800" i="1">
              <a:ln w="1270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6699"/>
              </a:solidFill>
              <a:latin typeface="Arial Black" panose="020B0A04020102020204" pitchFamily="34" charset="0"/>
              <a:ea typeface="Arial Black" panose="020B0A04020102020204" pitchFamily="34" charset="0"/>
            </a:endParaRPr>
          </a:p>
        </p:txBody>
      </p:sp>
      <p:sp>
        <p:nvSpPr>
          <p:cNvPr id="4131" name="Freeform 35"/>
          <p:cNvSpPr/>
          <p:nvPr/>
        </p:nvSpPr>
        <p:spPr>
          <a:xfrm>
            <a:off x="611188" y="2636838"/>
            <a:ext cx="2019300" cy="6635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rgbClr val="66CCFF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32" name="Freeform 36"/>
          <p:cNvSpPr/>
          <p:nvPr/>
        </p:nvSpPr>
        <p:spPr>
          <a:xfrm rot="10800000">
            <a:off x="6659563" y="981075"/>
            <a:ext cx="1924050" cy="6635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rgbClr val="66CCFF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33" name="Rectangle 37"/>
          <p:cNvSpPr/>
          <p:nvPr/>
        </p:nvSpPr>
        <p:spPr>
          <a:xfrm>
            <a:off x="827088" y="1196975"/>
            <a:ext cx="7639050" cy="1876425"/>
          </a:xfrm>
          <a:prstGeom prst="rect">
            <a:avLst/>
          </a:prstGeom>
          <a:solidFill>
            <a:srgbClr val="72BFC5"/>
          </a:soli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2" name="文本框 2"/>
          <p:cNvSpPr txBox="1"/>
          <p:nvPr/>
        </p:nvSpPr>
        <p:spPr>
          <a:xfrm>
            <a:off x="2124075" y="1073150"/>
            <a:ext cx="4852988" cy="20002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8000">
                <a:solidFill>
                  <a:srgbClr val="FFFF00"/>
                </a:solidFill>
                <a:latin typeface="Segoe UI Black" charset="0"/>
                <a:ea typeface="宋体" panose="02010600030101010101" pitchFamily="2" charset="-122"/>
              </a:rPr>
              <a:t>I can do it.</a:t>
            </a:r>
            <a:endParaRPr lang="en-US" altLang="zh-CN" sz="8000">
              <a:solidFill>
                <a:srgbClr val="FFFF00"/>
              </a:solidFill>
              <a:latin typeface="Segoe UI Black" charset="0"/>
              <a:ea typeface="宋体" panose="02010600030101010101" pitchFamily="2" charset="-122"/>
            </a:endParaRPr>
          </a:p>
          <a:p>
            <a:pPr eaLnBrk="0" hangingPunct="0"/>
            <a:r>
              <a:rPr lang="en-US" altLang="zh-CN" sz="4400">
                <a:solidFill>
                  <a:srgbClr val="FFFF00"/>
                </a:solidFill>
                <a:latin typeface="Segoe UI Black" charset="0"/>
                <a:ea typeface="宋体" panose="02010600030101010101" pitchFamily="2" charset="-122"/>
              </a:rPr>
              <a:t>     (Period 1)</a:t>
            </a:r>
            <a:endParaRPr lang="en-US" altLang="zh-CN" sz="4400">
              <a:solidFill>
                <a:srgbClr val="FFFF00"/>
              </a:solidFill>
              <a:latin typeface="Segoe UI Black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87450" y="3644900"/>
            <a:ext cx="9829800" cy="1938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R="0" defTabSz="914400" eaLnBrk="0" hangingPunct="0">
              <a:buClrTx/>
              <a:buSzTx/>
              <a:buFontTx/>
              <a:buNone/>
            </a:pPr>
            <a:r>
              <a:rPr kumimoji="0" lang="zh-CN" altLang="en-US" sz="6000" kern="1200" cap="none" spc="0" normalizeH="0" baseline="0" noProof="1"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陆丰市职业技术学校</a:t>
            </a:r>
            <a:endParaRPr kumimoji="0" lang="zh-CN" altLang="en-US" sz="6000" kern="1200" cap="none" spc="0" normalizeH="0" baseline="0" noProof="1"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Verdan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R="0" defTabSz="914400" eaLnBrk="0" hangingPunct="0">
              <a:buClrTx/>
              <a:buSzTx/>
              <a:buFontTx/>
              <a:buNone/>
            </a:pPr>
            <a:r>
              <a:rPr kumimoji="0" lang="en-US" altLang="zh-CN" sz="6000" kern="1200" cap="none" spc="0" normalizeH="0" baseline="0" noProof="1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             </a:t>
            </a:r>
            <a:r>
              <a:rPr kumimoji="0" lang="en-US" altLang="zh-CN" sz="6000" kern="1200" cap="none" spc="0" normalizeH="0" baseline="0" noProof="1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   </a:t>
            </a:r>
            <a:r>
              <a:rPr kumimoji="0" lang="en-US" altLang="zh-CN" sz="6000" kern="1200" cap="none" spc="0" normalizeH="0" baseline="0" noProof="1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                    </a:t>
            </a:r>
            <a:endParaRPr kumimoji="0" lang="en-US" altLang="zh-CN" sz="6000" kern="1200" cap="none" spc="0" normalizeH="0" baseline="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4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0" grpId="0"/>
      <p:bldP spid="4131" grpId="0" bldLvl="0" animBg="1"/>
      <p:bldP spid="4132" grpId="0" bldLvl="0" animBg="1"/>
      <p:bldP spid="413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4700" name="Picture 12" descr="U2-104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2784475"/>
            <a:ext cx="5691188" cy="374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4706" name="Picture 18" descr="201019424365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0" y="5851525"/>
            <a:ext cx="601663" cy="601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Rectangle 2"/>
          <p:cNvSpPr/>
          <p:nvPr/>
        </p:nvSpPr>
        <p:spPr>
          <a:xfrm>
            <a:off x="250825" y="476250"/>
            <a:ext cx="5249863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3200" b="1">
                <a:solidFill>
                  <a:srgbClr val="72BFC5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2.Let's look</a:t>
            </a:r>
            <a:r>
              <a:rPr lang="en-US" altLang="zh-CN" sz="3200" b="1">
                <a:solidFill>
                  <a:srgbClr val="72BFC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and complete.</a:t>
            </a:r>
            <a:endParaRPr lang="en-US" altLang="zh-CN" sz="3200" b="1">
              <a:solidFill>
                <a:srgbClr val="72BFC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4692" name="Freeform 4"/>
          <p:cNvSpPr/>
          <p:nvPr/>
        </p:nvSpPr>
        <p:spPr>
          <a:xfrm>
            <a:off x="785813" y="2019300"/>
            <a:ext cx="2019300" cy="6635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rgbClr val="66CCFF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14693" name="Freeform 5"/>
          <p:cNvSpPr/>
          <p:nvPr/>
        </p:nvSpPr>
        <p:spPr>
          <a:xfrm rot="10800000">
            <a:off x="6443663" y="1489075"/>
            <a:ext cx="1924050" cy="6635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rgbClr val="66CCFF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14694" name="Rectangle 6"/>
          <p:cNvSpPr/>
          <p:nvPr/>
        </p:nvSpPr>
        <p:spPr>
          <a:xfrm>
            <a:off x="900113" y="1617663"/>
            <a:ext cx="7343775" cy="947737"/>
          </a:xfrm>
          <a:prstGeom prst="rect">
            <a:avLst/>
          </a:prstGeom>
          <a:solidFill>
            <a:srgbClr val="72BFC5"/>
          </a:soli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4695" name="Rectangle 7"/>
          <p:cNvSpPr/>
          <p:nvPr/>
        </p:nvSpPr>
        <p:spPr>
          <a:xfrm>
            <a:off x="1187450" y="1643063"/>
            <a:ext cx="6985000" cy="784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25000"/>
              </a:lnSpc>
            </a:pP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speak Chinese 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	          </a:t>
            </a: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drive a car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		</a:t>
            </a: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repair computers</a:t>
            </a:r>
            <a:endParaRPr lang="en-US" altLang="en-US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25000"/>
              </a:lnSpc>
            </a:pP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teach English 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	          </a:t>
            </a: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read in Chinese 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	</a:t>
            </a: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serve customers</a:t>
            </a:r>
            <a:endParaRPr lang="en-US" altLang="zh-CN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4708" name="Rectangle 20"/>
          <p:cNvSpPr/>
          <p:nvPr/>
        </p:nvSpPr>
        <p:spPr>
          <a:xfrm>
            <a:off x="2379663" y="5989638"/>
            <a:ext cx="4478337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>
                <a:solidFill>
                  <a:srgbClr val="003366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I can </a:t>
            </a:r>
            <a:r>
              <a:rPr lang="en-US" altLang="zh-CN" b="1" u="sng">
                <a:solidFill>
                  <a:srgbClr val="8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______________________</a:t>
            </a:r>
            <a:endParaRPr lang="en-US" altLang="zh-CN" b="1" u="sng">
              <a:solidFill>
                <a:srgbClr val="8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4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4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14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14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47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4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4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47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4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4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47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4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4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2" grpId="0" bldLvl="0" animBg="1"/>
      <p:bldP spid="114693" grpId="0" bldLvl="0" animBg="1"/>
      <p:bldP spid="114694" grpId="0" bldLvl="0" animBg="1"/>
      <p:bldP spid="114695" grpId="0"/>
      <p:bldP spid="11470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39" name="Picture 43" descr="U2-1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2781300"/>
            <a:ext cx="5691188" cy="374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47" name="Picture 51" descr="2010194243665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0" y="5851525"/>
            <a:ext cx="601663" cy="601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10" name="Rectangle 14"/>
          <p:cNvSpPr/>
          <p:nvPr/>
        </p:nvSpPr>
        <p:spPr>
          <a:xfrm>
            <a:off x="179388" y="549275"/>
            <a:ext cx="5249862" cy="5826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3200" b="1">
                <a:solidFill>
                  <a:srgbClr val="72BFC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2.Let's look and complete.</a:t>
            </a:r>
            <a:endParaRPr lang="en-US" altLang="zh-CN" sz="3200" b="1">
              <a:solidFill>
                <a:srgbClr val="72BFC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31" name="Freeform 35"/>
          <p:cNvSpPr/>
          <p:nvPr/>
        </p:nvSpPr>
        <p:spPr>
          <a:xfrm>
            <a:off x="785813" y="2019300"/>
            <a:ext cx="2019300" cy="6635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rgbClr val="66CCFF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32" name="Freeform 36"/>
          <p:cNvSpPr/>
          <p:nvPr/>
        </p:nvSpPr>
        <p:spPr>
          <a:xfrm rot="10800000">
            <a:off x="6443663" y="1489075"/>
            <a:ext cx="1924050" cy="6635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rgbClr val="66CCFF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33" name="Rectangle 37"/>
          <p:cNvSpPr/>
          <p:nvPr/>
        </p:nvSpPr>
        <p:spPr>
          <a:xfrm>
            <a:off x="900113" y="1617663"/>
            <a:ext cx="7343775" cy="947737"/>
          </a:xfrm>
          <a:prstGeom prst="rect">
            <a:avLst/>
          </a:prstGeom>
          <a:solidFill>
            <a:srgbClr val="72BFC5"/>
          </a:soli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35" name="Rectangle 39"/>
          <p:cNvSpPr/>
          <p:nvPr/>
        </p:nvSpPr>
        <p:spPr>
          <a:xfrm>
            <a:off x="1187450" y="1643063"/>
            <a:ext cx="6985000" cy="784225"/>
          </a:xfrm>
          <a:prstGeom prst="rect">
            <a:avLst/>
          </a:prstGeom>
          <a:solidFill>
            <a:srgbClr val="72BFC5"/>
          </a:solidFill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25000"/>
              </a:lnSpc>
            </a:pP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speak Chinese 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	          </a:t>
            </a: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drive a car 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	</a:t>
            </a: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repair computers</a:t>
            </a:r>
            <a:endParaRPr lang="en-US" altLang="en-US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25000"/>
              </a:lnSpc>
            </a:pP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teach English 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	          </a:t>
            </a: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read in Chinese 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	</a:t>
            </a: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serve customers</a:t>
            </a:r>
            <a:endParaRPr lang="en-US" altLang="zh-CN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48" name="Rectangle 52"/>
          <p:cNvSpPr/>
          <p:nvPr/>
        </p:nvSpPr>
        <p:spPr>
          <a:xfrm>
            <a:off x="3419475" y="5876925"/>
            <a:ext cx="218440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>
                <a:solidFill>
                  <a:srgbClr val="003366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 </a:t>
            </a:r>
            <a:r>
              <a:rPr lang="en-US" altLang="zh-CN" b="1">
                <a:solidFill>
                  <a:srgbClr val="8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speak Chinese.</a:t>
            </a:r>
            <a:endParaRPr lang="en-US" altLang="zh-CN" b="1">
              <a:solidFill>
                <a:srgbClr val="8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10612" name="Rectangle 20"/>
          <p:cNvSpPr/>
          <p:nvPr/>
        </p:nvSpPr>
        <p:spPr>
          <a:xfrm>
            <a:off x="2379663" y="5989638"/>
            <a:ext cx="4478337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>
                <a:solidFill>
                  <a:srgbClr val="003366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I can </a:t>
            </a:r>
            <a:r>
              <a:rPr lang="en-US" altLang="zh-CN" b="1" u="sng">
                <a:solidFill>
                  <a:srgbClr val="8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______________________</a:t>
            </a:r>
            <a:endParaRPr lang="en-US" altLang="zh-CN" b="1" u="sng">
              <a:solidFill>
                <a:srgbClr val="8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10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2000"/>
                                        <p:tgtEl>
                                          <p:spTgt spid="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0" grpId="0"/>
      <p:bldP spid="4131" grpId="0" bldLvl="0" animBg="1"/>
      <p:bldP spid="4132" grpId="0" bldLvl="0" animBg="1"/>
      <p:bldP spid="4133" grpId="0" bldLvl="0" animBg="1"/>
      <p:bldP spid="4135" grpId="0" bldLvl="0" animBg="1"/>
      <p:bldP spid="110612" grpId="0"/>
      <p:bldP spid="110612" grpId="1"/>
      <p:bldP spid="4148" grpId="0"/>
      <p:bldP spid="4148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0605" name="Picture 13" descr="U2-1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2784475"/>
            <a:ext cx="5691188" cy="374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0606" name="Picture 14" descr="201019424361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0" y="5851525"/>
            <a:ext cx="601663" cy="601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Rectangle 2"/>
          <p:cNvSpPr/>
          <p:nvPr/>
        </p:nvSpPr>
        <p:spPr>
          <a:xfrm>
            <a:off x="179388" y="549275"/>
            <a:ext cx="5248275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kern="1200" cap="none" spc="0" normalizeH="0" baseline="0" noProof="1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2.Let's look </a:t>
            </a:r>
            <a:r>
              <a:rPr kumimoji="0" lang="en-US" altLang="zh-CN" sz="3200" b="1" i="0" u="none" strike="noStrike" kern="1200" cap="none" spc="0" normalizeH="0" baseline="0" noProof="1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and complete.</a:t>
            </a:r>
            <a:endParaRPr kumimoji="0" lang="en-US" altLang="zh-CN" sz="3200" b="1" i="0" u="none" strike="noStrike" kern="1200" cap="none" spc="0" normalizeH="0" baseline="0" noProof="1"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0596" name="Freeform 4"/>
          <p:cNvSpPr/>
          <p:nvPr/>
        </p:nvSpPr>
        <p:spPr>
          <a:xfrm>
            <a:off x="785813" y="2019300"/>
            <a:ext cx="2019300" cy="6635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rgbClr val="66CCFF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10597" name="Freeform 5"/>
          <p:cNvSpPr/>
          <p:nvPr/>
        </p:nvSpPr>
        <p:spPr>
          <a:xfrm rot="10800000">
            <a:off x="6443663" y="1489075"/>
            <a:ext cx="1924050" cy="6635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rgbClr val="66CCFF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10598" name="Rectangle 6"/>
          <p:cNvSpPr/>
          <p:nvPr/>
        </p:nvSpPr>
        <p:spPr>
          <a:xfrm>
            <a:off x="900113" y="1617663"/>
            <a:ext cx="7343775" cy="947737"/>
          </a:xfrm>
          <a:prstGeom prst="rect">
            <a:avLst/>
          </a:prstGeom>
          <a:solidFill>
            <a:srgbClr val="72BFC5"/>
          </a:soli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599" name="Rectangle 7"/>
          <p:cNvSpPr/>
          <p:nvPr/>
        </p:nvSpPr>
        <p:spPr>
          <a:xfrm>
            <a:off x="1187450" y="1643063"/>
            <a:ext cx="6985000" cy="784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25000"/>
              </a:lnSpc>
            </a:pP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speak Chinese 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	          </a:t>
            </a: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drive a car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		</a:t>
            </a: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repair computers</a:t>
            </a:r>
            <a:endParaRPr lang="en-US" altLang="en-US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25000"/>
              </a:lnSpc>
            </a:pP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teach English 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	          </a:t>
            </a: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read in Chinese 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	</a:t>
            </a: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serve customers</a:t>
            </a:r>
            <a:endParaRPr lang="en-US" altLang="zh-CN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612" name="Rectangle 20"/>
          <p:cNvSpPr/>
          <p:nvPr/>
        </p:nvSpPr>
        <p:spPr>
          <a:xfrm>
            <a:off x="2379663" y="5989638"/>
            <a:ext cx="4478337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>
                <a:solidFill>
                  <a:srgbClr val="003366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I can </a:t>
            </a:r>
            <a:r>
              <a:rPr lang="en-US" altLang="zh-CN" b="1" u="sng">
                <a:solidFill>
                  <a:srgbClr val="8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______________________</a:t>
            </a:r>
            <a:endParaRPr lang="en-US" altLang="zh-CN" b="1" u="sng">
              <a:solidFill>
                <a:srgbClr val="8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10613" name="Rectangle 21"/>
          <p:cNvSpPr/>
          <p:nvPr/>
        </p:nvSpPr>
        <p:spPr>
          <a:xfrm>
            <a:off x="3132138" y="5949950"/>
            <a:ext cx="2252662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>
                <a:solidFill>
                  <a:srgbClr val="8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read in Chinese.</a:t>
            </a:r>
            <a:endParaRPr lang="en-US" altLang="zh-CN" b="1">
              <a:solidFill>
                <a:srgbClr val="8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0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0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10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10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06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0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0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06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0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0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06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0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0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06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0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0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6" grpId="0" bldLvl="0" animBg="1"/>
      <p:bldP spid="110597" grpId="0" bldLvl="0" animBg="1"/>
      <p:bldP spid="110598" grpId="0" bldLvl="0" animBg="1"/>
      <p:bldP spid="110599" grpId="0"/>
      <p:bldP spid="110612" grpId="0"/>
      <p:bldP spid="1106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1626" name="Picture 10" descr="U2-1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2784475"/>
            <a:ext cx="5691188" cy="374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1632" name="Picture 16" descr="201019424362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0" y="5851525"/>
            <a:ext cx="601663" cy="601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Rectangle 2"/>
          <p:cNvSpPr/>
          <p:nvPr/>
        </p:nvSpPr>
        <p:spPr>
          <a:xfrm>
            <a:off x="179388" y="404813"/>
            <a:ext cx="5248275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3200" b="1">
                <a:solidFill>
                  <a:srgbClr val="72BFC5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2.Let's look</a:t>
            </a:r>
            <a:r>
              <a:rPr lang="en-US" altLang="zh-CN" sz="3200" b="1">
                <a:solidFill>
                  <a:srgbClr val="72BFC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and complete.</a:t>
            </a:r>
            <a:endParaRPr lang="en-US" altLang="zh-CN" sz="3200" b="1">
              <a:solidFill>
                <a:srgbClr val="72BFC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1620" name="Freeform 4"/>
          <p:cNvSpPr/>
          <p:nvPr/>
        </p:nvSpPr>
        <p:spPr>
          <a:xfrm>
            <a:off x="785813" y="2019300"/>
            <a:ext cx="2019300" cy="6635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rgbClr val="66CCFF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11621" name="Freeform 5"/>
          <p:cNvSpPr/>
          <p:nvPr/>
        </p:nvSpPr>
        <p:spPr>
          <a:xfrm rot="10800000">
            <a:off x="6443663" y="1489075"/>
            <a:ext cx="1924050" cy="6635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rgbClr val="66CCFF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11622" name="Rectangle 6"/>
          <p:cNvSpPr/>
          <p:nvPr/>
        </p:nvSpPr>
        <p:spPr>
          <a:xfrm>
            <a:off x="900113" y="1617663"/>
            <a:ext cx="7343775" cy="947737"/>
          </a:xfrm>
          <a:prstGeom prst="rect">
            <a:avLst/>
          </a:prstGeom>
          <a:solidFill>
            <a:srgbClr val="72BFC5"/>
          </a:soli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1623" name="Rectangle 7"/>
          <p:cNvSpPr/>
          <p:nvPr/>
        </p:nvSpPr>
        <p:spPr>
          <a:xfrm>
            <a:off x="1187450" y="1643063"/>
            <a:ext cx="6985000" cy="784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25000"/>
              </a:lnSpc>
            </a:pP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speak Chinese 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	          </a:t>
            </a: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drive a car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		</a:t>
            </a: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repair computers</a:t>
            </a:r>
            <a:endParaRPr lang="en-US" altLang="en-US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25000"/>
              </a:lnSpc>
            </a:pP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teach English 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	          </a:t>
            </a: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read in Chinese 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	</a:t>
            </a: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serve customers</a:t>
            </a:r>
            <a:endParaRPr lang="en-US" altLang="zh-CN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1636" name="Rectangle 20"/>
          <p:cNvSpPr/>
          <p:nvPr/>
        </p:nvSpPr>
        <p:spPr>
          <a:xfrm>
            <a:off x="2379663" y="5989638"/>
            <a:ext cx="4478337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>
                <a:solidFill>
                  <a:srgbClr val="003366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I can </a:t>
            </a:r>
            <a:r>
              <a:rPr lang="en-US" altLang="zh-CN" b="1" u="sng">
                <a:solidFill>
                  <a:srgbClr val="8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______________________</a:t>
            </a:r>
            <a:endParaRPr lang="en-US" altLang="zh-CN" b="1" u="sng">
              <a:solidFill>
                <a:srgbClr val="8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11637" name="Rectangle 21"/>
          <p:cNvSpPr/>
          <p:nvPr/>
        </p:nvSpPr>
        <p:spPr>
          <a:xfrm>
            <a:off x="3132138" y="5942013"/>
            <a:ext cx="2386012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>
                <a:solidFill>
                  <a:srgbClr val="8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serve customers.</a:t>
            </a:r>
            <a:endParaRPr lang="en-US" altLang="zh-CN" b="1">
              <a:solidFill>
                <a:srgbClr val="8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1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1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11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11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1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1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1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16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1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1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16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1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1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1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1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0" grpId="0" bldLvl="0" animBg="1"/>
      <p:bldP spid="111621" grpId="0" bldLvl="0" animBg="1"/>
      <p:bldP spid="111622" grpId="0" bldLvl="0" animBg="1"/>
      <p:bldP spid="111623" grpId="0"/>
      <p:bldP spid="111636" grpId="0"/>
      <p:bldP spid="11163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49" name="Picture 9" descr="U2-1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2784475"/>
            <a:ext cx="5691188" cy="374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57" name="Picture 17" descr="201019424363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0" y="5851525"/>
            <a:ext cx="601663" cy="601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Rectangle 2"/>
          <p:cNvSpPr/>
          <p:nvPr/>
        </p:nvSpPr>
        <p:spPr>
          <a:xfrm>
            <a:off x="179388" y="404813"/>
            <a:ext cx="5248275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3200" b="1">
                <a:solidFill>
                  <a:srgbClr val="72BFC5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2.Let's look</a:t>
            </a:r>
            <a:r>
              <a:rPr lang="en-US" altLang="zh-CN" sz="3200" b="1">
                <a:solidFill>
                  <a:srgbClr val="72BFC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and complete.</a:t>
            </a:r>
            <a:endParaRPr lang="en-US" altLang="zh-CN" sz="3200" b="1">
              <a:solidFill>
                <a:srgbClr val="72BFC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44" name="Freeform 4"/>
          <p:cNvSpPr/>
          <p:nvPr/>
        </p:nvSpPr>
        <p:spPr>
          <a:xfrm>
            <a:off x="785813" y="2019300"/>
            <a:ext cx="2019300" cy="6635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rgbClr val="66CCFF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12645" name="Freeform 5"/>
          <p:cNvSpPr/>
          <p:nvPr/>
        </p:nvSpPr>
        <p:spPr>
          <a:xfrm rot="10800000">
            <a:off x="6443663" y="1489075"/>
            <a:ext cx="1924050" cy="6635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rgbClr val="66CCFF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12646" name="Rectangle 6"/>
          <p:cNvSpPr/>
          <p:nvPr/>
        </p:nvSpPr>
        <p:spPr>
          <a:xfrm>
            <a:off x="900113" y="1617663"/>
            <a:ext cx="7343775" cy="947737"/>
          </a:xfrm>
          <a:prstGeom prst="rect">
            <a:avLst/>
          </a:prstGeom>
          <a:solidFill>
            <a:srgbClr val="72BFC5"/>
          </a:soli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47" name="Rectangle 7"/>
          <p:cNvSpPr/>
          <p:nvPr/>
        </p:nvSpPr>
        <p:spPr>
          <a:xfrm>
            <a:off x="1187450" y="1643063"/>
            <a:ext cx="6985000" cy="784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25000"/>
              </a:lnSpc>
            </a:pP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speak Chinese 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	          </a:t>
            </a: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drive a car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		</a:t>
            </a: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repair computers</a:t>
            </a:r>
            <a:endParaRPr lang="en-US" altLang="en-US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25000"/>
              </a:lnSpc>
            </a:pP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teach English 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	          </a:t>
            </a: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read in Chinese 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	</a:t>
            </a: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serve customers</a:t>
            </a:r>
            <a:endParaRPr lang="en-US" altLang="zh-CN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60" name="Rectangle 20"/>
          <p:cNvSpPr/>
          <p:nvPr/>
        </p:nvSpPr>
        <p:spPr>
          <a:xfrm>
            <a:off x="2379663" y="5989638"/>
            <a:ext cx="4478337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>
                <a:solidFill>
                  <a:srgbClr val="003366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I can </a:t>
            </a:r>
            <a:r>
              <a:rPr lang="en-US" altLang="zh-CN" b="1" u="sng">
                <a:solidFill>
                  <a:srgbClr val="8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______________________</a:t>
            </a:r>
            <a:endParaRPr lang="en-US" altLang="zh-CN" b="1" u="sng">
              <a:solidFill>
                <a:srgbClr val="8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12661" name="Rectangle 21"/>
          <p:cNvSpPr/>
          <p:nvPr/>
        </p:nvSpPr>
        <p:spPr>
          <a:xfrm>
            <a:off x="3132138" y="5942013"/>
            <a:ext cx="2479675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>
                <a:solidFill>
                  <a:srgbClr val="8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repair computers.</a:t>
            </a:r>
            <a:endParaRPr lang="en-US" altLang="zh-CN" b="1">
              <a:solidFill>
                <a:srgbClr val="8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2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2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12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12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26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2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2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26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2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2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26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2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2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2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2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4" grpId="0" bldLvl="0" animBg="1"/>
      <p:bldP spid="112645" grpId="0" bldLvl="0" animBg="1"/>
      <p:bldP spid="112646" grpId="0" bldLvl="0" animBg="1"/>
      <p:bldP spid="112647" grpId="0"/>
      <p:bldP spid="112660" grpId="0"/>
      <p:bldP spid="11266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3672" name="Picture 8" descr="U2-1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2784475"/>
            <a:ext cx="5691188" cy="374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3679" name="Picture 15" descr="2010194243615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0" y="5851525"/>
            <a:ext cx="601663" cy="601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Rectangle 2"/>
          <p:cNvSpPr/>
          <p:nvPr/>
        </p:nvSpPr>
        <p:spPr>
          <a:xfrm>
            <a:off x="179388" y="476250"/>
            <a:ext cx="5248275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3200" b="1">
                <a:solidFill>
                  <a:srgbClr val="72BFC5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2.Let's look</a:t>
            </a:r>
            <a:r>
              <a:rPr lang="en-US" altLang="zh-CN" sz="3200" b="1">
                <a:solidFill>
                  <a:srgbClr val="72BFC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and complete.</a:t>
            </a:r>
            <a:endParaRPr lang="en-US" altLang="zh-CN" sz="3200" b="1">
              <a:solidFill>
                <a:srgbClr val="72BFC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668" name="Freeform 4"/>
          <p:cNvSpPr/>
          <p:nvPr/>
        </p:nvSpPr>
        <p:spPr>
          <a:xfrm>
            <a:off x="785813" y="2019300"/>
            <a:ext cx="2019300" cy="6635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rgbClr val="66CCFF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13669" name="Freeform 5"/>
          <p:cNvSpPr/>
          <p:nvPr/>
        </p:nvSpPr>
        <p:spPr>
          <a:xfrm rot="10800000">
            <a:off x="6443663" y="1489075"/>
            <a:ext cx="1924050" cy="6635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rgbClr val="66CCFF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13670" name="Rectangle 6"/>
          <p:cNvSpPr/>
          <p:nvPr/>
        </p:nvSpPr>
        <p:spPr>
          <a:xfrm>
            <a:off x="900113" y="1617663"/>
            <a:ext cx="7343775" cy="947737"/>
          </a:xfrm>
          <a:prstGeom prst="rect">
            <a:avLst/>
          </a:prstGeom>
          <a:solidFill>
            <a:srgbClr val="72BFC5"/>
          </a:soli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671" name="Rectangle 7"/>
          <p:cNvSpPr/>
          <p:nvPr/>
        </p:nvSpPr>
        <p:spPr>
          <a:xfrm>
            <a:off x="1187450" y="1643063"/>
            <a:ext cx="6985000" cy="784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25000"/>
              </a:lnSpc>
            </a:pP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speak Chinese 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	          </a:t>
            </a: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drive a car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		</a:t>
            </a: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repair computers</a:t>
            </a:r>
            <a:endParaRPr lang="en-US" altLang="en-US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25000"/>
              </a:lnSpc>
            </a:pP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teach English 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	          </a:t>
            </a: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read in Chinese 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	</a:t>
            </a: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serve customers</a:t>
            </a:r>
            <a:endParaRPr lang="en-US" altLang="zh-CN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684" name="Rectangle 20"/>
          <p:cNvSpPr/>
          <p:nvPr/>
        </p:nvSpPr>
        <p:spPr>
          <a:xfrm>
            <a:off x="2379663" y="5989638"/>
            <a:ext cx="4478337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>
                <a:solidFill>
                  <a:srgbClr val="003366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I can </a:t>
            </a:r>
            <a:r>
              <a:rPr lang="en-US" altLang="zh-CN" b="1" u="sng">
                <a:solidFill>
                  <a:srgbClr val="8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______________________</a:t>
            </a:r>
            <a:endParaRPr lang="en-US" altLang="zh-CN" b="1" u="sng">
              <a:solidFill>
                <a:srgbClr val="8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13685" name="Rectangle 21"/>
          <p:cNvSpPr/>
          <p:nvPr/>
        </p:nvSpPr>
        <p:spPr>
          <a:xfrm>
            <a:off x="3132138" y="5942013"/>
            <a:ext cx="1985962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>
                <a:solidFill>
                  <a:srgbClr val="8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teach English.</a:t>
            </a:r>
            <a:endParaRPr lang="en-US" altLang="zh-CN" b="1">
              <a:solidFill>
                <a:srgbClr val="8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3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3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13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13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36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3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3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36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3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3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36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3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3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36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36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36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3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8" grpId="0" bldLvl="0" animBg="1"/>
      <p:bldP spid="113669" grpId="0" bldLvl="0" animBg="1"/>
      <p:bldP spid="113670" grpId="0" bldLvl="0" animBg="1"/>
      <p:bldP spid="113671" grpId="0"/>
      <p:bldP spid="113684" grpId="0"/>
      <p:bldP spid="11368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4700" name="Picture 12" descr="U2-104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2784475"/>
            <a:ext cx="5691188" cy="374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4706" name="Picture 18" descr="201019424365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0" y="5851525"/>
            <a:ext cx="601663" cy="601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Rectangle 2"/>
          <p:cNvSpPr/>
          <p:nvPr/>
        </p:nvSpPr>
        <p:spPr>
          <a:xfrm>
            <a:off x="250825" y="476250"/>
            <a:ext cx="5248275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3200" b="1">
                <a:solidFill>
                  <a:srgbClr val="72BFC5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2.Let's look</a:t>
            </a:r>
            <a:r>
              <a:rPr lang="en-US" altLang="zh-CN" sz="3200" b="1">
                <a:solidFill>
                  <a:srgbClr val="72BFC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and complete.</a:t>
            </a:r>
            <a:endParaRPr lang="en-US" altLang="zh-CN" sz="3200" b="1">
              <a:solidFill>
                <a:srgbClr val="72BFC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4692" name="Freeform 4"/>
          <p:cNvSpPr/>
          <p:nvPr/>
        </p:nvSpPr>
        <p:spPr>
          <a:xfrm>
            <a:off x="785813" y="2019300"/>
            <a:ext cx="2019300" cy="6635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rgbClr val="66CCFF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14693" name="Freeform 5"/>
          <p:cNvSpPr/>
          <p:nvPr/>
        </p:nvSpPr>
        <p:spPr>
          <a:xfrm rot="10800000">
            <a:off x="6443663" y="1489075"/>
            <a:ext cx="1924050" cy="6635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rgbClr val="66CCFF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14694" name="Rectangle 6"/>
          <p:cNvSpPr/>
          <p:nvPr/>
        </p:nvSpPr>
        <p:spPr>
          <a:xfrm>
            <a:off x="900113" y="1617663"/>
            <a:ext cx="7343775" cy="947737"/>
          </a:xfrm>
          <a:prstGeom prst="rect">
            <a:avLst/>
          </a:prstGeom>
          <a:solidFill>
            <a:srgbClr val="72BFC5"/>
          </a:soli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4695" name="Rectangle 7"/>
          <p:cNvSpPr/>
          <p:nvPr/>
        </p:nvSpPr>
        <p:spPr>
          <a:xfrm>
            <a:off x="1187450" y="1643063"/>
            <a:ext cx="6985000" cy="784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25000"/>
              </a:lnSpc>
            </a:pP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speak Chinese 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	          </a:t>
            </a: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drive a car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		</a:t>
            </a: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repair computers</a:t>
            </a:r>
            <a:endParaRPr lang="en-US" altLang="en-US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25000"/>
              </a:lnSpc>
            </a:pP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teach English 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	          </a:t>
            </a: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read in Chinese 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	</a:t>
            </a: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serve customers</a:t>
            </a:r>
            <a:endParaRPr lang="en-US" altLang="zh-CN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4708" name="Rectangle 20"/>
          <p:cNvSpPr/>
          <p:nvPr/>
        </p:nvSpPr>
        <p:spPr>
          <a:xfrm>
            <a:off x="2379663" y="5989638"/>
            <a:ext cx="4478337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>
                <a:solidFill>
                  <a:srgbClr val="003366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I can </a:t>
            </a:r>
            <a:r>
              <a:rPr lang="en-US" altLang="zh-CN" b="1" u="sng">
                <a:solidFill>
                  <a:srgbClr val="8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______________________</a:t>
            </a:r>
            <a:endParaRPr lang="en-US" altLang="zh-CN" b="1" u="sng">
              <a:solidFill>
                <a:srgbClr val="8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14709" name="Rectangle 21"/>
          <p:cNvSpPr/>
          <p:nvPr/>
        </p:nvSpPr>
        <p:spPr>
          <a:xfrm>
            <a:off x="3108325" y="5949950"/>
            <a:ext cx="1644650" cy="3698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>
                <a:solidFill>
                  <a:srgbClr val="8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drive a car.</a:t>
            </a:r>
            <a:endParaRPr lang="en-US" altLang="zh-CN" b="1">
              <a:solidFill>
                <a:srgbClr val="8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4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4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14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14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47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4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4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47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4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4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47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4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4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4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4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2" grpId="0" bldLvl="0" animBg="1"/>
      <p:bldP spid="114693" grpId="0" bldLvl="0" animBg="1"/>
      <p:bldP spid="114694" grpId="0" bldLvl="0" animBg="1"/>
      <p:bldP spid="114695" grpId="0"/>
      <p:bldP spid="114708" grpId="0"/>
      <p:bldP spid="11470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内容占位符 1"/>
          <p:cNvSpPr>
            <a:spLocks noGrp="1"/>
          </p:cNvSpPr>
          <p:nvPr>
            <p:ph/>
          </p:nvPr>
        </p:nvSpPr>
        <p:spPr>
          <a:xfrm>
            <a:off x="457200" y="239713"/>
            <a:ext cx="8229600" cy="5851525"/>
          </a:xfrm>
        </p:spPr>
        <p:txBody>
          <a:bodyPr anchor="t"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endParaRPr kumimoji="0" lang="en-US" altLang="zh-CN" sz="3200" b="1" i="0" u="none" strike="noStrike" kern="1200" cap="none" spc="0" normalizeH="0" baseline="0" noProof="1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kern="1200" cap="none" spc="0" normalizeH="0" baseline="0" noProof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3.Let's </a:t>
            </a:r>
            <a:r>
              <a:rPr kumimoji="0" lang="en-US" altLang="zh-CN" sz="3200" b="1" i="0" u="none" strike="noStrike" kern="1200" cap="none" spc="0" normalizeH="0" baseline="0" noProof="1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ask and answer.</a:t>
            </a:r>
            <a:endParaRPr kumimoji="0" lang="zh-CN" altLang="en-US" sz="3200" b="0" i="0" u="none" strike="noStrike" kern="1200" cap="none" spc="0" normalizeH="0" baseline="0" noProof="1">
              <a:solidFill>
                <a:schemeClr val="accent1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endParaRPr kumimoji="0" lang="zh-CN" altLang="en-US" sz="3200" b="0" i="0" u="none" strike="noStrike" kern="1200" cap="none" spc="0" normalizeH="0" baseline="0" noProof="1">
              <a:solidFill>
                <a:schemeClr val="accent1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20482" name="图片 2" descr="20090703152501-34800835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6950" y="1630363"/>
            <a:ext cx="3879850" cy="3409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3" name="图片 3" descr="02200400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925" y="1631950"/>
            <a:ext cx="3657600" cy="34083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669925" y="5040313"/>
            <a:ext cx="3449638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>
                <a:solidFill>
                  <a:srgbClr val="72BFC5"/>
                </a:solidFill>
                <a:latin typeface="Verdana" panose="020B060403050404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-Can you</a:t>
            </a:r>
            <a:r>
              <a:rPr lang="en-US" altLang="zh-CN" sz="2400" b="1" u="sng">
                <a:solidFill>
                  <a:srgbClr val="72BFC5"/>
                </a:solidFill>
                <a:latin typeface="Verdana" panose="020B060403050404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</a:t>
            </a:r>
            <a:r>
              <a:rPr lang="en-US" altLang="zh-CN" sz="2400" b="1">
                <a:solidFill>
                  <a:srgbClr val="72BFC5"/>
                </a:solidFill>
                <a:latin typeface="Verdana" panose="020B060403050404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?</a:t>
            </a:r>
            <a:endParaRPr lang="en-US" altLang="zh-CN" sz="2400" b="1">
              <a:solidFill>
                <a:srgbClr val="72BFC5"/>
              </a:solidFill>
              <a:latin typeface="Verdana" panose="020B060403050404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64163" y="5013325"/>
            <a:ext cx="33464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>
                <a:solidFill>
                  <a:srgbClr val="72BFC5"/>
                </a:solidFill>
                <a:latin typeface="Verdana" panose="020B060403050404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-Can you</a:t>
            </a:r>
            <a:r>
              <a:rPr lang="en-US" altLang="zh-CN" sz="2400" b="1" u="sng">
                <a:solidFill>
                  <a:srgbClr val="72BFC5"/>
                </a:solidFill>
                <a:latin typeface="Verdana" panose="020B060403050404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</a:t>
            </a:r>
            <a:r>
              <a:rPr lang="en-US" altLang="zh-CN" sz="2400" b="1">
                <a:solidFill>
                  <a:srgbClr val="72BFC5"/>
                </a:solidFill>
                <a:latin typeface="Verdana" panose="020B060403050404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?</a:t>
            </a:r>
            <a:endParaRPr lang="en-US" altLang="zh-CN" sz="2400" b="1">
              <a:solidFill>
                <a:srgbClr val="72BFC5"/>
              </a:solidFill>
              <a:latin typeface="Verdana" panose="020B060403050404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5650" y="5516563"/>
            <a:ext cx="192595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>
                <a:solidFill>
                  <a:srgbClr val="72BFC5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-Yes, I can.  </a:t>
            </a:r>
            <a:endParaRPr lang="en-US" altLang="zh-CN" sz="2400" b="1">
              <a:solidFill>
                <a:srgbClr val="72BFC5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41925" y="5500688"/>
            <a:ext cx="192595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>
                <a:solidFill>
                  <a:srgbClr val="72BFC5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-Yes, I can. </a:t>
            </a:r>
            <a:endParaRPr lang="en-US" altLang="zh-CN" sz="2400" b="1">
              <a:solidFill>
                <a:srgbClr val="72BFC5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49525" y="5040313"/>
            <a:ext cx="10509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>
                <a:solidFill>
                  <a:srgbClr val="C00000"/>
                </a:solidFill>
                <a:latin typeface="Verdana" panose="020B060403050404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draw</a:t>
            </a:r>
            <a:endParaRPr lang="en-US" altLang="zh-CN" sz="2400" b="1">
              <a:solidFill>
                <a:srgbClr val="C00000"/>
              </a:solidFill>
              <a:latin typeface="Verdana" panose="020B060403050404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177088" y="5040313"/>
            <a:ext cx="8985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>
                <a:solidFill>
                  <a:srgbClr val="C00000"/>
                </a:solidFill>
                <a:latin typeface="Verdana" panose="020B060403050404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sing</a:t>
            </a:r>
            <a:endParaRPr lang="en-US" altLang="zh-CN" sz="2400" b="1">
              <a:solidFill>
                <a:srgbClr val="C00000"/>
              </a:solidFill>
              <a:latin typeface="Verdana" panose="020B060403050404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8" grpId="1"/>
      <p:bldP spid="6" grpId="0"/>
      <p:bldP spid="6" grpId="1"/>
      <p:bldP spid="9" grpId="0"/>
      <p:bldP spid="9" grpId="1"/>
      <p:bldP spid="11" grpId="0"/>
      <p:bldP spid="11" grpId="1"/>
      <p:bldP spid="12" grpId="0"/>
      <p:bldP spid="12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内容占位符 1"/>
          <p:cNvSpPr>
            <a:spLocks noGrp="1"/>
          </p:cNvSpPr>
          <p:nvPr>
            <p:ph/>
          </p:nvPr>
        </p:nvSpPr>
        <p:spPr/>
        <p:txBody>
          <a:bodyPr anchor="t"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kern="1200" cap="none" spc="0" normalizeH="0" baseline="0" noProof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3.Let's </a:t>
            </a:r>
            <a:r>
              <a:rPr kumimoji="0" lang="en-US" altLang="zh-CN" sz="3200" b="1" i="0" u="none" strike="noStrike" kern="1200" cap="none" spc="0" normalizeH="0" baseline="0" noProof="1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ask and answer.</a:t>
            </a:r>
            <a:endParaRPr kumimoji="0" lang="zh-CN" altLang="en-US" sz="3200" b="0" i="0" u="none" strike="noStrike" kern="1200" cap="none" spc="0" normalizeH="0" baseline="0" noProof="1">
              <a:solidFill>
                <a:schemeClr val="accent1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endParaRPr kumimoji="0" lang="zh-CN" altLang="en-US" sz="3200" b="0" i="0" u="none" strike="noStrike" kern="1200" cap="none" spc="0" normalizeH="0" baseline="0" noProof="1">
              <a:solidFill>
                <a:schemeClr val="accent1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22530" name="图片 2" descr="265631383598399569"/>
          <p:cNvPicPr>
            <a:picLocks noChangeAspect="1"/>
          </p:cNvPicPr>
          <p:nvPr/>
        </p:nvPicPr>
        <p:blipFill>
          <a:blip r:embed="rId1"/>
          <a:srcRect b="10468"/>
          <a:stretch>
            <a:fillRect/>
          </a:stretch>
        </p:blipFill>
        <p:spPr>
          <a:xfrm>
            <a:off x="4906963" y="836613"/>
            <a:ext cx="3779837" cy="3998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4481513" y="4940300"/>
            <a:ext cx="46450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>
                <a:solidFill>
                  <a:srgbClr val="72BFC5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-Can you read in</a:t>
            </a:r>
            <a:r>
              <a:rPr lang="en-US" altLang="zh-CN" sz="2400" b="1" u="sng">
                <a:solidFill>
                  <a:srgbClr val="72BFC5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              </a:t>
            </a:r>
            <a:r>
              <a:rPr lang="en-US" altLang="zh-CN" sz="2400" b="1">
                <a:solidFill>
                  <a:srgbClr val="72BFC5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?</a:t>
            </a:r>
            <a:endParaRPr lang="en-US" altLang="zh-CN" sz="2400" b="1">
              <a:solidFill>
                <a:srgbClr val="72BFC5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850" y="4940300"/>
            <a:ext cx="3344863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>
                <a:solidFill>
                  <a:srgbClr val="72BFC5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-Can you</a:t>
            </a:r>
            <a:r>
              <a:rPr lang="en-US" altLang="zh-CN" sz="2400" b="1" u="sng">
                <a:solidFill>
                  <a:srgbClr val="72BFC5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              </a:t>
            </a:r>
            <a:r>
              <a:rPr lang="en-US" altLang="zh-CN" sz="2400" b="1">
                <a:solidFill>
                  <a:srgbClr val="72BFC5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?</a:t>
            </a:r>
            <a:endParaRPr lang="en-US" altLang="zh-CN" sz="2400" b="1">
              <a:solidFill>
                <a:srgbClr val="72BFC5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8275" y="5400675"/>
            <a:ext cx="4021138" cy="650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30000"/>
              </a:lnSpc>
            </a:pPr>
            <a:r>
              <a:rPr lang="en-US" altLang="zh-CN" sz="2800" b="1">
                <a:solidFill>
                  <a:srgbClr val="72BFC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-Yes, I can. </a:t>
            </a:r>
            <a:endParaRPr lang="en-US" altLang="zh-CN" b="1">
              <a:solidFill>
                <a:srgbClr val="72BFC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43438" y="5373688"/>
            <a:ext cx="4448175" cy="10493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lnSpc>
                <a:spcPct val="130000"/>
              </a:lnSpc>
            </a:pPr>
            <a:r>
              <a:rPr lang="en-US" altLang="zh-CN" sz="2400" b="1">
                <a:solidFill>
                  <a:srgbClr val="72BFC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- No, I can’t. But I can read in </a:t>
            </a:r>
            <a:endParaRPr lang="en-US" altLang="zh-CN" sz="2400" b="1">
              <a:solidFill>
                <a:srgbClr val="72BFC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2400" b="1">
                <a:solidFill>
                  <a:srgbClr val="72BFC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English.</a:t>
            </a:r>
            <a:endParaRPr lang="en-US" altLang="zh-CN" sz="2400" b="1">
              <a:solidFill>
                <a:srgbClr val="72BFC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51050" y="4940300"/>
            <a:ext cx="1198563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>
                <a:solidFill>
                  <a:srgbClr val="C00000"/>
                </a:solidFill>
                <a:latin typeface="Verdana" panose="020B060403050404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dance</a:t>
            </a:r>
            <a:endParaRPr lang="en-US" altLang="zh-CN" sz="2400" b="1">
              <a:solidFill>
                <a:srgbClr val="C00000"/>
              </a:solidFill>
              <a:latin typeface="Verdana" panose="020B060403050404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36" name="文本框 2"/>
          <p:cNvSpPr txBox="1"/>
          <p:nvPr/>
        </p:nvSpPr>
        <p:spPr>
          <a:xfrm>
            <a:off x="1724025" y="4087813"/>
            <a:ext cx="309563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 u="sng">
                <a:solidFill>
                  <a:schemeClr val="tx2"/>
                </a:solidFill>
                <a:latin typeface="Verdana" panose="020B060403050404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endParaRPr lang="en-US" altLang="zh-CN" sz="2400" b="1" u="sng">
              <a:solidFill>
                <a:schemeClr val="tx2"/>
              </a:solidFill>
              <a:latin typeface="Verdana" panose="020B060403050404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2537" name="图片 2" descr="t014f4fd9958ef0e4d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836613"/>
            <a:ext cx="4143375" cy="40433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7451725" y="4940300"/>
            <a:ext cx="134937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>
                <a:solidFill>
                  <a:srgbClr val="C00000"/>
                </a:solidFill>
                <a:latin typeface="Verdana" panose="020B060403050404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French</a:t>
            </a:r>
            <a:endParaRPr lang="zh-CN" altLang="en-US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5" grpId="0"/>
      <p:bldP spid="5" grpId="1"/>
      <p:bldP spid="8" grpId="0"/>
      <p:bldP spid="8" grpId="1"/>
      <p:bldP spid="9" grpId="0"/>
      <p:bldP spid="9" grpId="1"/>
      <p:bldP spid="2" grpId="0"/>
      <p:bldP spid="2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88" name="Picture 52" descr="U2-2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753625">
            <a:off x="5718175" y="4098925"/>
            <a:ext cx="2835275" cy="2106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8" name="Rectangle 30"/>
          <p:cNvSpPr/>
          <p:nvPr/>
        </p:nvSpPr>
        <p:spPr>
          <a:xfrm>
            <a:off x="0" y="1628775"/>
            <a:ext cx="1962150" cy="45069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r" eaLnBrk="0" hangingPunct="0">
              <a:lnSpc>
                <a:spcPct val="145000"/>
              </a:lnSpc>
            </a:pPr>
            <a:r>
              <a:rPr lang="en-US" altLang="zh-CN" b="1">
                <a:solidFill>
                  <a:srgbClr val="72BFC5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Bill: </a:t>
            </a:r>
            <a:endParaRPr lang="en-US" altLang="zh-CN" b="1">
              <a:solidFill>
                <a:srgbClr val="72BFC5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  <a:p>
            <a:pPr algn="r" eaLnBrk="0" hangingPunct="0">
              <a:lnSpc>
                <a:spcPct val="145000"/>
              </a:lnSpc>
            </a:pPr>
            <a:r>
              <a:rPr lang="en-US" altLang="zh-CN" b="1" err="1">
                <a:solidFill>
                  <a:srgbClr val="72BFC5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Mr</a:t>
            </a:r>
            <a:r>
              <a:rPr lang="en-US" altLang="zh-CN" b="1">
                <a:solidFill>
                  <a:srgbClr val="72BFC5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 Zhang: </a:t>
            </a:r>
            <a:endParaRPr lang="en-US" altLang="zh-CN" b="1">
              <a:solidFill>
                <a:srgbClr val="72BFC5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  <a:p>
            <a:pPr algn="r" eaLnBrk="0" hangingPunct="0">
              <a:lnSpc>
                <a:spcPct val="145000"/>
              </a:lnSpc>
            </a:pPr>
            <a:r>
              <a:rPr lang="en-US" altLang="zh-CN" b="1">
                <a:solidFill>
                  <a:srgbClr val="72BFC5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Bill: </a:t>
            </a:r>
            <a:endParaRPr lang="en-US" altLang="zh-CN" b="1">
              <a:solidFill>
                <a:srgbClr val="72BFC5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  <a:p>
            <a:pPr algn="r" eaLnBrk="0" hangingPunct="0">
              <a:lnSpc>
                <a:spcPct val="145000"/>
              </a:lnSpc>
            </a:pPr>
            <a:r>
              <a:rPr lang="en-US" altLang="zh-CN" b="1" err="1">
                <a:solidFill>
                  <a:srgbClr val="72BFC5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Mr</a:t>
            </a:r>
            <a:r>
              <a:rPr lang="en-US" altLang="zh-CN" b="1">
                <a:solidFill>
                  <a:srgbClr val="72BFC5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 Zhang: </a:t>
            </a:r>
            <a:endParaRPr lang="en-US" altLang="zh-CN" b="1">
              <a:solidFill>
                <a:srgbClr val="72BFC5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  <a:p>
            <a:pPr algn="r" eaLnBrk="0" hangingPunct="0">
              <a:lnSpc>
                <a:spcPct val="145000"/>
              </a:lnSpc>
            </a:pPr>
            <a:r>
              <a:rPr lang="en-US" altLang="zh-CN" b="1">
                <a:solidFill>
                  <a:srgbClr val="72BFC5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Bill: </a:t>
            </a:r>
            <a:endParaRPr lang="en-US" altLang="zh-CN" b="1">
              <a:solidFill>
                <a:srgbClr val="72BFC5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  <a:p>
            <a:pPr algn="r" eaLnBrk="0" hangingPunct="0">
              <a:lnSpc>
                <a:spcPct val="145000"/>
              </a:lnSpc>
            </a:pPr>
            <a:r>
              <a:rPr lang="en-US" altLang="zh-CN" b="1" err="1">
                <a:solidFill>
                  <a:srgbClr val="72BFC5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Mr</a:t>
            </a:r>
            <a:r>
              <a:rPr lang="en-US" altLang="zh-CN" b="1">
                <a:solidFill>
                  <a:srgbClr val="72BFC5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 Zhang: </a:t>
            </a:r>
            <a:endParaRPr lang="en-US" altLang="zh-CN" b="1">
              <a:solidFill>
                <a:srgbClr val="72BFC5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  <a:p>
            <a:pPr algn="r" eaLnBrk="0" hangingPunct="0">
              <a:lnSpc>
                <a:spcPct val="145000"/>
              </a:lnSpc>
            </a:pPr>
            <a:r>
              <a:rPr lang="en-US" altLang="zh-CN" b="1">
                <a:solidFill>
                  <a:srgbClr val="72BFC5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Bill: </a:t>
            </a:r>
            <a:endParaRPr lang="en-US" altLang="zh-CN" b="1">
              <a:solidFill>
                <a:srgbClr val="72BFC5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  <a:p>
            <a:pPr algn="r" eaLnBrk="0" hangingPunct="0">
              <a:lnSpc>
                <a:spcPct val="145000"/>
              </a:lnSpc>
            </a:pPr>
            <a:r>
              <a:rPr lang="en-US" altLang="zh-CN" b="1" err="1">
                <a:solidFill>
                  <a:srgbClr val="72BFC5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Mr</a:t>
            </a:r>
            <a:r>
              <a:rPr lang="en-US" altLang="zh-CN" b="1">
                <a:solidFill>
                  <a:srgbClr val="72BFC5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 Zhang:</a:t>
            </a:r>
            <a:endParaRPr lang="en-US" altLang="zh-CN" b="1">
              <a:solidFill>
                <a:srgbClr val="72BFC5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  <a:p>
            <a:pPr algn="r" eaLnBrk="0" hangingPunct="0">
              <a:lnSpc>
                <a:spcPct val="145000"/>
              </a:lnSpc>
            </a:pPr>
            <a:r>
              <a:rPr lang="en-US" altLang="zh-CN" b="1">
                <a:solidFill>
                  <a:srgbClr val="72BFC5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Bill: </a:t>
            </a:r>
            <a:endParaRPr lang="en-US" altLang="zh-CN" b="1">
              <a:solidFill>
                <a:srgbClr val="72BFC5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  <a:p>
            <a:pPr algn="r" eaLnBrk="0" hangingPunct="0">
              <a:lnSpc>
                <a:spcPct val="145000"/>
              </a:lnSpc>
            </a:pPr>
            <a:r>
              <a:rPr lang="en-US" altLang="zh-CN" b="1" err="1">
                <a:solidFill>
                  <a:srgbClr val="72BFC5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Mr</a:t>
            </a:r>
            <a:r>
              <a:rPr lang="en-US" altLang="zh-CN" b="1">
                <a:solidFill>
                  <a:srgbClr val="72BFC5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 Zhang:</a:t>
            </a:r>
            <a:endParaRPr lang="en-US" altLang="zh-CN" b="1">
              <a:solidFill>
                <a:srgbClr val="72BFC5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  <a:p>
            <a:pPr algn="r" eaLnBrk="0" hangingPunct="0">
              <a:lnSpc>
                <a:spcPct val="145000"/>
              </a:lnSpc>
            </a:pPr>
            <a:r>
              <a:rPr lang="en-US" altLang="zh-CN" b="1">
                <a:solidFill>
                  <a:srgbClr val="72BFC5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Bill:</a:t>
            </a:r>
            <a:endParaRPr lang="en-US" altLang="zh-CN">
              <a:solidFill>
                <a:srgbClr val="003366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</p:txBody>
      </p:sp>
      <p:sp>
        <p:nvSpPr>
          <p:cNvPr id="24579" name="Rectangle 31"/>
          <p:cNvSpPr/>
          <p:nvPr/>
        </p:nvSpPr>
        <p:spPr>
          <a:xfrm>
            <a:off x="1979613" y="1628775"/>
            <a:ext cx="6408737" cy="45069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45000"/>
              </a:lnSpc>
            </a:pP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Good morning, sir!</a:t>
            </a:r>
            <a:endParaRPr lang="en-US" altLang="zh-CN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45000"/>
              </a:lnSpc>
            </a:pP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Good morning! Your name, please?</a:t>
            </a:r>
            <a:endParaRPr lang="en-US" altLang="zh-CN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45000"/>
              </a:lnSpc>
            </a:pP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I’m Bill Brown.</a:t>
            </a:r>
            <a:endParaRPr lang="en-US" altLang="zh-CN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45000"/>
              </a:lnSpc>
            </a:pP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Can you say something about yourself?</a:t>
            </a:r>
            <a:endParaRPr lang="en-US" altLang="zh-CN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45000"/>
              </a:lnSpc>
            </a:pP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Well, I’m from Britain. I teach English there.</a:t>
            </a:r>
            <a:endParaRPr lang="en-US" altLang="zh-CN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45000"/>
              </a:lnSpc>
            </a:pP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That’s good! Can you speak Chinese?</a:t>
            </a:r>
            <a:endParaRPr lang="en-US" altLang="zh-CN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45000"/>
              </a:lnSpc>
            </a:pP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Yeah, I can speak a little Chinese.</a:t>
            </a:r>
            <a:endParaRPr lang="en-US" altLang="zh-CN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45000"/>
              </a:lnSpc>
            </a:pP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How old are you?</a:t>
            </a:r>
            <a:endParaRPr lang="en-US" altLang="zh-CN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45000"/>
              </a:lnSpc>
            </a:pP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I’m 27.</a:t>
            </a:r>
            <a:endParaRPr lang="en-US" altLang="zh-CN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45000"/>
              </a:lnSpc>
            </a:pP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OK. That’s it. Thank you.</a:t>
            </a:r>
            <a:endParaRPr lang="en-US" altLang="zh-CN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45000"/>
              </a:lnSpc>
            </a:pP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Thanks.</a:t>
            </a:r>
            <a:endParaRPr lang="en-US" altLang="zh-CN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82" name="Line 46"/>
          <p:cNvSpPr>
            <a:spLocks noChangeShapeType="1"/>
          </p:cNvSpPr>
          <p:nvPr/>
        </p:nvSpPr>
        <p:spPr bwMode="auto">
          <a:xfrm>
            <a:off x="2051050" y="3213100"/>
            <a:ext cx="4249738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ffectLst>
            <a:outerShdw dist="17961" dir="2700000" algn="ctr" rotWithShape="0">
              <a:schemeClr val="bg1"/>
            </a:outerShdw>
          </a:effec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83" name="Line 47"/>
          <p:cNvSpPr>
            <a:spLocks noChangeShapeType="1"/>
          </p:cNvSpPr>
          <p:nvPr/>
        </p:nvSpPr>
        <p:spPr bwMode="auto">
          <a:xfrm>
            <a:off x="2700338" y="4437063"/>
            <a:ext cx="3024188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ffectLst>
            <a:outerShdw dist="17961" dir="2700000" algn="ctr" rotWithShape="0">
              <a:schemeClr val="bg1"/>
            </a:outerShdw>
          </a:effec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85" name="Line 49"/>
          <p:cNvSpPr>
            <a:spLocks noChangeShapeType="1"/>
          </p:cNvSpPr>
          <p:nvPr/>
        </p:nvSpPr>
        <p:spPr bwMode="auto">
          <a:xfrm>
            <a:off x="3492500" y="4051300"/>
            <a:ext cx="2735263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ffectLst>
            <a:outerShdw dist="17961" dir="2700000" algn="ctr" rotWithShape="0">
              <a:schemeClr val="bg1"/>
            </a:outerShdw>
          </a:effec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15715" name="Picture 3" descr="5a332628889bbe43bf99e3c7e3676cf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6913" y="908050"/>
            <a:ext cx="546100" cy="546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5" name="U2-6.mp3">
            <a:hlinkClick r:id=""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439160" y="2693034"/>
            <a:ext cx="208406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R="0" defTabSz="914400" eaLnBrk="0" hangingPunct="0">
              <a:buClrTx/>
              <a:buSzTx/>
              <a:buFontTx/>
              <a:buNone/>
            </a:pPr>
            <a:r>
              <a:rPr kumimoji="0" lang="zh-CN" altLang="en-US" kern="1200" cap="none" spc="0" normalizeH="0" baseline="0" noProof="1">
                <a:solidFill>
                  <a:srgbClr val="92D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[ˈsʌmθiŋ]</a:t>
            </a:r>
            <a:endParaRPr kumimoji="0" lang="zh-CN" altLang="en-US" kern="1200" cap="none" spc="0" normalizeH="0" baseline="0" noProof="1">
              <a:solidFill>
                <a:srgbClr val="92D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34940" y="2637150"/>
            <a:ext cx="130302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R="0" defTabSz="914400" eaLnBrk="0" hangingPunct="0">
              <a:buClrTx/>
              <a:buSzTx/>
              <a:buFontTx/>
              <a:buNone/>
            </a:pPr>
            <a:r>
              <a:rPr kumimoji="0" lang="zh-CN" altLang="en-US" kern="1200" cap="none" spc="0" normalizeH="0" baseline="0" noProof="1">
                <a:solidFill>
                  <a:srgbClr val="92D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[jɔːˈself]</a:t>
            </a:r>
            <a:endParaRPr kumimoji="0" lang="zh-CN" altLang="en-US" kern="1200" cap="none" spc="0" normalizeH="0" baseline="0" noProof="1">
              <a:solidFill>
                <a:srgbClr val="92D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7" name="Rectangle 2"/>
          <p:cNvSpPr/>
          <p:nvPr/>
        </p:nvSpPr>
        <p:spPr>
          <a:xfrm>
            <a:off x="323850" y="620713"/>
            <a:ext cx="6716713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3200" b="1">
                <a:solidFill>
                  <a:srgbClr val="72BFC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4.</a:t>
            </a:r>
            <a:r>
              <a:rPr lang="en-US" altLang="zh-CN" sz="3200" b="1">
                <a:solidFill>
                  <a:srgbClr val="72BFC5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Let's </a:t>
            </a:r>
            <a:r>
              <a:rPr lang="en-US" altLang="zh-CN" sz="3200" b="1">
                <a:solidFill>
                  <a:srgbClr val="72BFC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listen, underline </a:t>
            </a:r>
            <a:r>
              <a:rPr lang="en-US" altLang="zh-CN" sz="3200" b="1">
                <a:solidFill>
                  <a:srgbClr val="72BFC5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and </a:t>
            </a:r>
            <a:r>
              <a:rPr lang="en-US" altLang="zh-CN" sz="3200" b="1">
                <a:solidFill>
                  <a:srgbClr val="72BFC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read .</a:t>
            </a:r>
            <a:endParaRPr lang="en-US" altLang="zh-CN" sz="3200" b="1">
              <a:solidFill>
                <a:srgbClr val="72BFC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5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3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3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3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3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395"/>
                </p:tgtEl>
              </p:cMediaNode>
            </p:audio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157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41" dur="1" fill="hold"/>
                                        <p:tgtEl>
                                          <p:spTgt spid="163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5" dur="1" fill="hold"/>
                                        <p:tgtEl>
                                          <p:spTgt spid="163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5715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83260" y="980440"/>
            <a:ext cx="8462640" cy="53848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R="0" algn="just" defTabSz="914400" eaLnBrk="0" hangingPunct="0">
              <a:lnSpc>
                <a:spcPct val="11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4000" b="1" kern="1200" cap="none" spc="0" normalizeH="0" baseline="0" noProof="1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1.Let's enjoy a song and complete the following sentences.</a:t>
            </a:r>
            <a:endParaRPr kumimoji="0" lang="en-US" altLang="zh-CN" sz="4000" b="1" kern="1200" cap="none" spc="0" normalizeH="0" baseline="0" noProof="1">
              <a:ln w="22225">
                <a:solidFill>
                  <a:schemeClr val="accent1">
                    <a:lumMod val="75000"/>
                  </a:schemeClr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algn="just" defTabSz="914400" eaLnBrk="0" hangingPunct="0">
              <a:lnSpc>
                <a:spcPct val="11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4000" b="1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     </a:t>
            </a:r>
            <a:r>
              <a:rPr kumimoji="0" lang="en-US" altLang="zh-CN" sz="4000" b="1" kern="1200" cap="none" spc="0" normalizeH="0" baseline="0" noProof="1">
                <a:ln w="22225">
                  <a:solidFill>
                    <a:schemeClr val="accent1">
                      <a:lumMod val="9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4000" b="1" kern="1200" cap="none" spc="0" normalizeH="0" baseline="0" noProof="1">
                <a:ln w="22225">
                  <a:solidFill>
                    <a:schemeClr val="accent1">
                      <a:lumMod val="9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I</a:t>
            </a:r>
            <a:r>
              <a:rPr kumimoji="0" lang="en-US" altLang="zh-CN" sz="4000" b="1" kern="1200" cap="none" spc="0" normalizeH="0" baseline="0" noProof="1">
                <a:ln w="22225">
                  <a:solidFill>
                    <a:schemeClr val="accent1">
                      <a:lumMod val="90000"/>
                    </a:schemeClr>
                  </a:solidFill>
                  <a:prstDash val="solid"/>
                </a:ln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4000" b="1" kern="1200" cap="none" spc="0" normalizeH="0" baseline="0" noProof="1">
                <a:ln w="22225">
                  <a:solidFill>
                    <a:schemeClr val="accent1">
                      <a:lumMod val="9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can</a:t>
            </a:r>
            <a:r>
              <a:rPr kumimoji="0" lang="en-US" altLang="zh-CN" sz="4000" b="1" u="sng" kern="1200" cap="none" spc="0" normalizeH="0" baseline="0" noProof="1">
                <a:ln w="22225">
                  <a:solidFill>
                    <a:schemeClr val="accent1">
                      <a:lumMod val="90000"/>
                    </a:schemeClr>
                  </a:solidFill>
                  <a:prstDash val="solid"/>
                </a:ln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                                          .</a:t>
            </a:r>
            <a:endParaRPr kumimoji="0" lang="en-US" altLang="zh-CN" sz="4000" b="1" u="sng" kern="1200" cap="none" spc="0" normalizeH="0" baseline="0" noProof="1">
              <a:ln w="22225">
                <a:solidFill>
                  <a:schemeClr val="accent1">
                    <a:lumMod val="90000"/>
                  </a:schemeClr>
                </a:solidFill>
                <a:prstDash val="solid"/>
              </a:ln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R="0" algn="just" defTabSz="914400" eaLnBrk="0" hangingPunct="0">
              <a:lnSpc>
                <a:spcPct val="11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4000" b="1" kern="1200" cap="none" spc="0" normalizeH="0" baseline="0" noProof="1">
                <a:ln w="22225">
                  <a:solidFill>
                    <a:schemeClr val="accent1">
                      <a:lumMod val="9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     </a:t>
            </a:r>
            <a:r>
              <a:rPr kumimoji="0" lang="en-US" altLang="zh-CN" sz="4000" b="1" kern="1200" cap="none" spc="0" normalizeH="0" baseline="0" noProof="1">
                <a:ln w="22225">
                  <a:solidFill>
                    <a:schemeClr val="accent1">
                      <a:lumMod val="9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 I can</a:t>
            </a:r>
            <a:r>
              <a:rPr kumimoji="0" lang="en-US" altLang="zh-CN" sz="4000" b="1" u="sng" kern="1200" cap="none" spc="0" normalizeH="0" baseline="0" noProof="1">
                <a:ln w="22225">
                  <a:solidFill>
                    <a:schemeClr val="accent1">
                      <a:lumMod val="90000"/>
                    </a:schemeClr>
                  </a:solidFill>
                  <a:prstDash val="solid"/>
                </a:ln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                                          .</a:t>
            </a:r>
            <a:endParaRPr kumimoji="0" lang="en-US" altLang="zh-CN" sz="4000" b="1" u="sng" kern="1200" cap="none" spc="0" normalizeH="0" baseline="0" noProof="1">
              <a:ln w="22225">
                <a:solidFill>
                  <a:schemeClr val="accent1">
                    <a:lumMod val="90000"/>
                  </a:schemeClr>
                </a:solidFill>
                <a:prstDash val="solid"/>
              </a:ln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algn="just" defTabSz="914400" eaLnBrk="0" hangingPunct="0">
              <a:lnSpc>
                <a:spcPct val="11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4000" b="1" kern="1200" cap="none" spc="0" normalizeH="0" baseline="0" noProof="1">
                <a:ln w="22225">
                  <a:solidFill>
                    <a:schemeClr val="accent1">
                      <a:lumMod val="9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      </a:t>
            </a:r>
            <a:r>
              <a:rPr kumimoji="0" lang="en-US" altLang="zh-CN" sz="4000" b="1" kern="1200" cap="none" spc="0" normalizeH="0" baseline="0" noProof="1">
                <a:ln w="22225">
                  <a:solidFill>
                    <a:schemeClr val="accent1">
                      <a:lumMod val="9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I can</a:t>
            </a:r>
            <a:r>
              <a:rPr kumimoji="0" lang="en-US" altLang="zh-CN" sz="4000" b="1" u="sng" kern="1200" cap="none" spc="0" normalizeH="0" baseline="0" noProof="1">
                <a:ln w="22225">
                  <a:solidFill>
                    <a:schemeClr val="accent1">
                      <a:lumMod val="90000"/>
                    </a:schemeClr>
                  </a:solidFill>
                  <a:prstDash val="solid"/>
                </a:ln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                                          </a:t>
            </a:r>
            <a:r>
              <a:rPr kumimoji="0" lang="en-US" altLang="zh-CN" sz="4000" b="1" kern="1200" cap="none" spc="0" normalizeH="0" baseline="0" noProof="1">
                <a:ln w="22225">
                  <a:solidFill>
                    <a:schemeClr val="accent1">
                      <a:lumMod val="90000"/>
                    </a:schemeClr>
                  </a:solidFill>
                  <a:prstDash val="solid"/>
                </a:ln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.</a:t>
            </a:r>
            <a:endParaRPr kumimoji="0" lang="zh-CN" altLang="en-US" sz="4000" kern="1200" cap="none" spc="0" normalizeH="0" baseline="0" noProof="1">
              <a:ln>
                <a:solidFill>
                  <a:schemeClr val="accent1">
                    <a:lumMod val="90000"/>
                  </a:schemeClr>
                </a:solidFill>
              </a:ln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  <a:p>
            <a:pPr marR="0" algn="just" defTabSz="914400" eaLnBrk="0" hangingPunct="0">
              <a:lnSpc>
                <a:spcPct val="11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endParaRPr kumimoji="0" lang="zh-CN" altLang="en-US" sz="4000" kern="1200" cap="none" spc="0" normalizeH="0" baseline="0" noProof="1">
              <a:ln>
                <a:solidFill>
                  <a:schemeClr val="accent1">
                    <a:lumMod val="90000"/>
                  </a:schemeClr>
                </a:solidFill>
              </a:ln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88" name="Picture 52" descr="U2-2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753625">
            <a:off x="5718175" y="4098925"/>
            <a:ext cx="2835275" cy="2106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66" name="Rectangle 30"/>
          <p:cNvSpPr/>
          <p:nvPr/>
        </p:nvSpPr>
        <p:spPr>
          <a:xfrm>
            <a:off x="0" y="1628775"/>
            <a:ext cx="1962150" cy="45069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r" eaLnBrk="0" hangingPunct="0">
              <a:lnSpc>
                <a:spcPct val="145000"/>
              </a:lnSpc>
            </a:pPr>
            <a:r>
              <a:rPr lang="en-US" altLang="zh-CN" b="1">
                <a:solidFill>
                  <a:srgbClr val="72BFC5"/>
                </a:solidFill>
                <a:latin typeface="Arial Black" panose="020B0A040201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Bill: </a:t>
            </a:r>
            <a:endParaRPr lang="en-US" altLang="zh-CN" b="1">
              <a:solidFill>
                <a:srgbClr val="72BFC5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  <a:p>
            <a:pPr algn="r" eaLnBrk="0" hangingPunct="0">
              <a:lnSpc>
                <a:spcPct val="145000"/>
              </a:lnSpc>
            </a:pPr>
            <a:r>
              <a:rPr lang="en-US" altLang="zh-CN" b="1" err="1">
                <a:solidFill>
                  <a:srgbClr val="72BFC5"/>
                </a:solidFill>
                <a:latin typeface="Arial Black" panose="020B0A040201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Mr</a:t>
            </a:r>
            <a:r>
              <a:rPr lang="en-US" altLang="zh-CN" b="1">
                <a:solidFill>
                  <a:srgbClr val="72BFC5"/>
                </a:solidFill>
                <a:latin typeface="Arial Black" panose="020B0A040201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Zhang: </a:t>
            </a:r>
            <a:endParaRPr lang="en-US" altLang="zh-CN" b="1">
              <a:solidFill>
                <a:srgbClr val="72BFC5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  <a:p>
            <a:pPr algn="r" eaLnBrk="0" hangingPunct="0">
              <a:lnSpc>
                <a:spcPct val="145000"/>
              </a:lnSpc>
            </a:pPr>
            <a:r>
              <a:rPr lang="en-US" altLang="zh-CN" b="1">
                <a:solidFill>
                  <a:srgbClr val="72BFC5"/>
                </a:solidFill>
                <a:latin typeface="Arial Black" panose="020B0A040201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Bill: </a:t>
            </a:r>
            <a:endParaRPr lang="en-US" altLang="zh-CN" b="1">
              <a:solidFill>
                <a:srgbClr val="72BFC5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  <a:p>
            <a:pPr algn="r" eaLnBrk="0" hangingPunct="0">
              <a:lnSpc>
                <a:spcPct val="145000"/>
              </a:lnSpc>
            </a:pPr>
            <a:r>
              <a:rPr lang="en-US" altLang="zh-CN" b="1" err="1">
                <a:solidFill>
                  <a:srgbClr val="72BFC5"/>
                </a:solidFill>
                <a:latin typeface="Arial Black" panose="020B0A040201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Mr</a:t>
            </a:r>
            <a:r>
              <a:rPr lang="en-US" altLang="zh-CN" b="1">
                <a:solidFill>
                  <a:srgbClr val="72BFC5"/>
                </a:solidFill>
                <a:latin typeface="Arial Black" panose="020B0A040201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Zhang: </a:t>
            </a:r>
            <a:endParaRPr lang="en-US" altLang="zh-CN" b="1">
              <a:solidFill>
                <a:srgbClr val="72BFC5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  <a:p>
            <a:pPr algn="r" eaLnBrk="0" hangingPunct="0">
              <a:lnSpc>
                <a:spcPct val="145000"/>
              </a:lnSpc>
            </a:pPr>
            <a:r>
              <a:rPr lang="en-US" altLang="zh-CN" b="1">
                <a:solidFill>
                  <a:srgbClr val="72BFC5"/>
                </a:solidFill>
                <a:latin typeface="Arial Black" panose="020B0A040201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Bill: </a:t>
            </a:r>
            <a:endParaRPr lang="en-US" altLang="zh-CN" b="1">
              <a:solidFill>
                <a:srgbClr val="72BFC5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  <a:p>
            <a:pPr algn="r" eaLnBrk="0" hangingPunct="0">
              <a:lnSpc>
                <a:spcPct val="145000"/>
              </a:lnSpc>
            </a:pPr>
            <a:r>
              <a:rPr lang="en-US" altLang="zh-CN" b="1" err="1">
                <a:solidFill>
                  <a:srgbClr val="72BFC5"/>
                </a:solidFill>
                <a:latin typeface="Arial Black" panose="020B0A040201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Mr</a:t>
            </a:r>
            <a:r>
              <a:rPr lang="en-US" altLang="zh-CN" b="1">
                <a:solidFill>
                  <a:srgbClr val="72BFC5"/>
                </a:solidFill>
                <a:latin typeface="Arial Black" panose="020B0A040201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Zhang: </a:t>
            </a:r>
            <a:endParaRPr lang="en-US" altLang="zh-CN" b="1">
              <a:solidFill>
                <a:srgbClr val="72BFC5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  <a:p>
            <a:pPr algn="r" eaLnBrk="0" hangingPunct="0">
              <a:lnSpc>
                <a:spcPct val="145000"/>
              </a:lnSpc>
            </a:pPr>
            <a:r>
              <a:rPr lang="en-US" altLang="zh-CN" b="1">
                <a:solidFill>
                  <a:srgbClr val="72BFC5"/>
                </a:solidFill>
                <a:latin typeface="Arial Black" panose="020B0A040201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Bill: </a:t>
            </a:r>
            <a:endParaRPr lang="en-US" altLang="zh-CN" b="1">
              <a:solidFill>
                <a:srgbClr val="72BFC5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  <a:p>
            <a:pPr algn="r" eaLnBrk="0" hangingPunct="0">
              <a:lnSpc>
                <a:spcPct val="145000"/>
              </a:lnSpc>
            </a:pPr>
            <a:r>
              <a:rPr lang="en-US" altLang="zh-CN" b="1" err="1">
                <a:solidFill>
                  <a:srgbClr val="72BFC5"/>
                </a:solidFill>
                <a:latin typeface="Arial Black" panose="020B0A040201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Mr</a:t>
            </a:r>
            <a:r>
              <a:rPr lang="en-US" altLang="zh-CN" b="1">
                <a:solidFill>
                  <a:srgbClr val="72BFC5"/>
                </a:solidFill>
                <a:latin typeface="Arial Black" panose="020B0A040201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Zhang:</a:t>
            </a:r>
            <a:endParaRPr lang="en-US" altLang="zh-CN" b="1">
              <a:solidFill>
                <a:srgbClr val="72BFC5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  <a:p>
            <a:pPr algn="r" eaLnBrk="0" hangingPunct="0">
              <a:lnSpc>
                <a:spcPct val="145000"/>
              </a:lnSpc>
            </a:pPr>
            <a:r>
              <a:rPr lang="en-US" altLang="zh-CN" b="1">
                <a:solidFill>
                  <a:srgbClr val="72BFC5"/>
                </a:solidFill>
                <a:latin typeface="Arial Black" panose="020B0A040201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Bill: </a:t>
            </a:r>
            <a:endParaRPr lang="en-US" altLang="zh-CN" b="1">
              <a:solidFill>
                <a:srgbClr val="72BFC5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  <a:p>
            <a:pPr algn="r" eaLnBrk="0" hangingPunct="0">
              <a:lnSpc>
                <a:spcPct val="145000"/>
              </a:lnSpc>
            </a:pPr>
            <a:r>
              <a:rPr lang="en-US" altLang="zh-CN" b="1" err="1">
                <a:solidFill>
                  <a:srgbClr val="72BFC5"/>
                </a:solidFill>
                <a:latin typeface="Arial Black" panose="020B0A040201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Mr</a:t>
            </a:r>
            <a:r>
              <a:rPr lang="en-US" altLang="zh-CN" b="1">
                <a:solidFill>
                  <a:srgbClr val="72BFC5"/>
                </a:solidFill>
                <a:latin typeface="Arial Black" panose="020B0A040201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Zhang:</a:t>
            </a:r>
            <a:endParaRPr lang="en-US" altLang="zh-CN" b="1">
              <a:solidFill>
                <a:srgbClr val="72BFC5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  <a:p>
            <a:pPr algn="r" eaLnBrk="0" hangingPunct="0">
              <a:lnSpc>
                <a:spcPct val="145000"/>
              </a:lnSpc>
            </a:pPr>
            <a:r>
              <a:rPr lang="en-US" altLang="zh-CN" b="1">
                <a:solidFill>
                  <a:srgbClr val="72BFC5"/>
                </a:solidFill>
                <a:latin typeface="Arial Black" panose="020B0A040201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Bill:</a:t>
            </a:r>
            <a:endParaRPr lang="en-US" altLang="zh-CN">
              <a:solidFill>
                <a:srgbClr val="003366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</p:txBody>
      </p:sp>
      <p:sp>
        <p:nvSpPr>
          <p:cNvPr id="14367" name="Rectangle 31"/>
          <p:cNvSpPr/>
          <p:nvPr/>
        </p:nvSpPr>
        <p:spPr>
          <a:xfrm>
            <a:off x="1979613" y="1628775"/>
            <a:ext cx="6408737" cy="45069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45000"/>
              </a:lnSpc>
            </a:pP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Good morning, sir!</a:t>
            </a:r>
            <a:endParaRPr lang="en-US" altLang="zh-CN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45000"/>
              </a:lnSpc>
            </a:pP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Good morning! Your name, please?</a:t>
            </a:r>
            <a:endParaRPr lang="en-US" altLang="zh-CN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45000"/>
              </a:lnSpc>
            </a:pP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I’m Bill Brown.</a:t>
            </a:r>
            <a:endParaRPr lang="en-US" altLang="zh-CN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45000"/>
              </a:lnSpc>
            </a:pP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Can you say something about yourself?</a:t>
            </a:r>
            <a:endParaRPr lang="en-US" altLang="zh-CN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45000"/>
              </a:lnSpc>
            </a:pP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Well, I’m from Britain. I teach English there.</a:t>
            </a:r>
            <a:endParaRPr lang="en-US" altLang="zh-CN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45000"/>
              </a:lnSpc>
            </a:pP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That’s good! Can you speak Chinese?</a:t>
            </a:r>
            <a:endParaRPr lang="en-US" altLang="zh-CN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45000"/>
              </a:lnSpc>
            </a:pP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Yeah, I can speak a little Chinese.</a:t>
            </a:r>
            <a:endParaRPr lang="en-US" altLang="zh-CN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45000"/>
              </a:lnSpc>
            </a:pP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How old are you?</a:t>
            </a:r>
            <a:endParaRPr lang="en-US" altLang="zh-CN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45000"/>
              </a:lnSpc>
            </a:pP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I’m 27.</a:t>
            </a:r>
            <a:endParaRPr lang="en-US" altLang="zh-CN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45000"/>
              </a:lnSpc>
            </a:pP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OK. That’s it. Thank you.</a:t>
            </a:r>
            <a:endParaRPr lang="en-US" altLang="zh-CN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45000"/>
              </a:lnSpc>
            </a:pP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Thanks.</a:t>
            </a:r>
            <a:endParaRPr lang="en-US" altLang="zh-CN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15715" name="Picture 3" descr="5a332628889bbe43bf99e3c7e3676cf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6913" y="908050"/>
            <a:ext cx="546100" cy="546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5" name="U2-6.mp3">
            <a:hlinkClick r:id=""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860925" y="1433513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Rectangle 2"/>
          <p:cNvSpPr/>
          <p:nvPr/>
        </p:nvSpPr>
        <p:spPr>
          <a:xfrm>
            <a:off x="323850" y="620713"/>
            <a:ext cx="6716713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3200" b="1">
                <a:solidFill>
                  <a:srgbClr val="72BFC5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4.Let's listen, underline and read .</a:t>
            </a:r>
            <a:endParaRPr lang="en-US" altLang="zh-CN" sz="3200" b="1">
              <a:solidFill>
                <a:srgbClr val="72BFC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5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395"/>
                </p:tgtEl>
              </p:cMediaNode>
            </p:audi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157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35" dur="1" fill="hold"/>
                                        <p:tgtEl>
                                          <p:spTgt spid="163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9" dur="1" fill="hold"/>
                                        <p:tgtEl>
                                          <p:spTgt spid="163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5715"/>
                  </p:tgtEl>
                </p:cond>
              </p:nextCondLst>
            </p:seq>
          </p:childTnLst>
        </p:cTn>
      </p:par>
    </p:tnLst>
    <p:bldLst>
      <p:bldP spid="14366" grpId="0"/>
      <p:bldP spid="14367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88" name="Picture 52" descr="U2-2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753625">
            <a:off x="5924550" y="4638675"/>
            <a:ext cx="2713038" cy="2016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8" name="Rectangle 2"/>
          <p:cNvSpPr/>
          <p:nvPr/>
        </p:nvSpPr>
        <p:spPr>
          <a:xfrm>
            <a:off x="179388" y="260350"/>
            <a:ext cx="5113337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3200" b="1">
                <a:solidFill>
                  <a:srgbClr val="72BFC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5. </a:t>
            </a:r>
            <a:r>
              <a:rPr lang="en-US" altLang="zh-CN" sz="3200" b="1">
                <a:solidFill>
                  <a:srgbClr val="72BFC5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Let's c</a:t>
            </a:r>
            <a:r>
              <a:rPr lang="en-US" altLang="zh-CN" sz="3200" b="1">
                <a:solidFill>
                  <a:srgbClr val="72BFC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omplete and act.</a:t>
            </a:r>
            <a:endParaRPr lang="en-US" altLang="zh-CN" sz="3200" b="1">
              <a:solidFill>
                <a:srgbClr val="72BFC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7950" y="1628774"/>
            <a:ext cx="8681720" cy="24301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R="0" defTabSz="914400" eaLnBrk="0" hangingPunct="0">
              <a:buClrTx/>
              <a:buSzTx/>
              <a:buFontTx/>
              <a:buNone/>
            </a:pPr>
            <a:r>
              <a:rPr kumimoji="0" lang="en-US" altLang="zh-CN" sz="2400" kern="1200" cap="none" spc="0" normalizeH="0" baseline="0" noProof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                    </a:t>
            </a:r>
            <a:r>
              <a:rPr kumimoji="0" lang="en-US" altLang="zh-CN" sz="3200" b="1" kern="1200" cap="none" spc="0" normalizeH="0" baseline="0" noProof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A Job Interview</a:t>
            </a:r>
            <a:endParaRPr kumimoji="0" lang="en-US" altLang="zh-CN" sz="3200" b="1" kern="1200" cap="none" spc="0" normalizeH="0" baseline="0" noProof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Verdan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R="0" defTabSz="914400" eaLnBrk="0" hangingPunct="0">
              <a:buClrTx/>
              <a:buSzTx/>
              <a:buFontTx/>
              <a:buNone/>
            </a:pPr>
            <a:endParaRPr kumimoji="0" lang="en-US" altLang="zh-CN" sz="2400" kern="1200" cap="none" spc="0" normalizeH="0" baseline="0" noProof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Verdan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R="0" defTabSz="914400" eaLnBrk="0" hangingPunct="0">
              <a:buClrTx/>
              <a:buSzTx/>
              <a:buFontTx/>
              <a:buNone/>
            </a:pPr>
            <a:r>
              <a:rPr kumimoji="0" lang="en-US" sz="3200" kern="1200" cap="none" spc="0" normalizeH="0" baseline="0" noProof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I</a:t>
            </a:r>
            <a:r>
              <a:rPr kumimoji="0" lang="en-US" altLang="zh-CN" sz="3200" kern="1200" cap="none" spc="0" normalizeH="0" baseline="0" noProof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magine that you are going to apply for </a:t>
            </a:r>
            <a:endParaRPr kumimoji="0" lang="en-US" altLang="zh-CN" sz="3200" kern="1200" cap="none" spc="0" normalizeH="0" baseline="0" noProof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Verdan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R="0" defTabSz="914400" eaLnBrk="0" hangingPunct="0">
              <a:buClrTx/>
              <a:buSzTx/>
              <a:buFontTx/>
              <a:buNone/>
            </a:pPr>
            <a:r>
              <a:rPr kumimoji="0" lang="en-US" altLang="zh-CN" sz="3200" kern="1200" cap="none" spc="0" normalizeH="0" baseline="0" noProof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a kindergarten teacher, a sales manager or a nurse position.</a:t>
            </a:r>
            <a:endParaRPr kumimoji="0" lang="en-US" altLang="zh-CN" sz="3200" kern="1200" cap="none" spc="0" normalizeH="0" baseline="0" noProof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Verdan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4" grpId="0"/>
      <p:bldP spid="4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Rectangle 2"/>
          <p:cNvSpPr/>
          <p:nvPr/>
        </p:nvSpPr>
        <p:spPr>
          <a:xfrm>
            <a:off x="179388" y="260350"/>
            <a:ext cx="5113337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3200" b="1">
                <a:solidFill>
                  <a:srgbClr val="72BFC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5. </a:t>
            </a:r>
            <a:r>
              <a:rPr lang="en-US" altLang="zh-CN" sz="3200" b="1">
                <a:solidFill>
                  <a:srgbClr val="72BFC5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Let's c</a:t>
            </a:r>
            <a:r>
              <a:rPr lang="en-US" altLang="zh-CN" sz="3200" b="1">
                <a:solidFill>
                  <a:srgbClr val="72BFC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omplete and act.</a:t>
            </a:r>
            <a:endParaRPr lang="en-US" altLang="zh-CN" sz="3200" b="1">
              <a:solidFill>
                <a:srgbClr val="72BFC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66" name="Rectangle 30"/>
          <p:cNvSpPr/>
          <p:nvPr/>
        </p:nvSpPr>
        <p:spPr>
          <a:xfrm>
            <a:off x="-36512" y="1268413"/>
            <a:ext cx="1962150" cy="53101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r" eaLnBrk="0" hangingPunct="0">
              <a:lnSpc>
                <a:spcPct val="145000"/>
              </a:lnSpc>
            </a:pPr>
            <a:r>
              <a:rPr lang="en-US" altLang="zh-CN" b="1">
                <a:solidFill>
                  <a:srgbClr val="72BFC5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Interviewee:</a:t>
            </a:r>
            <a:r>
              <a:rPr lang="en-US" altLang="zh-CN" b="1">
                <a:solidFill>
                  <a:srgbClr val="003366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 </a:t>
            </a:r>
            <a:endParaRPr lang="en-US" altLang="zh-CN" b="1">
              <a:solidFill>
                <a:srgbClr val="003366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  <a:p>
            <a:pPr algn="r" eaLnBrk="0" hangingPunct="0">
              <a:lnSpc>
                <a:spcPct val="145000"/>
              </a:lnSpc>
            </a:pPr>
            <a:r>
              <a:rPr lang="en-US" altLang="zh-CN" b="1">
                <a:solidFill>
                  <a:srgbClr val="003366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Interviewer: </a:t>
            </a:r>
            <a:endParaRPr lang="en-US" altLang="zh-CN" b="1">
              <a:solidFill>
                <a:srgbClr val="003366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  <a:p>
            <a:pPr algn="r" eaLnBrk="0" hangingPunct="0">
              <a:lnSpc>
                <a:spcPct val="145000"/>
              </a:lnSpc>
            </a:pPr>
            <a:r>
              <a:rPr lang="en-US" altLang="zh-CN" b="1">
                <a:solidFill>
                  <a:srgbClr val="72BFC5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Interviewee:</a:t>
            </a:r>
            <a:r>
              <a:rPr lang="en-US" altLang="zh-CN" b="1">
                <a:solidFill>
                  <a:srgbClr val="003366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 </a:t>
            </a:r>
            <a:endParaRPr lang="en-US" altLang="zh-CN" b="1">
              <a:solidFill>
                <a:srgbClr val="003366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  <a:p>
            <a:pPr algn="r" eaLnBrk="0" hangingPunct="0">
              <a:lnSpc>
                <a:spcPct val="145000"/>
              </a:lnSpc>
            </a:pPr>
            <a:r>
              <a:rPr lang="en-US" altLang="zh-CN" b="1">
                <a:solidFill>
                  <a:srgbClr val="003366"/>
                </a:solidFill>
                <a:latin typeface="Arial Black" panose="020B0A040201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Interviewer</a:t>
            </a:r>
            <a:r>
              <a:rPr lang="en-US" altLang="zh-CN" b="1">
                <a:solidFill>
                  <a:srgbClr val="003366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: </a:t>
            </a:r>
            <a:endParaRPr lang="en-US" altLang="zh-CN" b="1">
              <a:solidFill>
                <a:srgbClr val="003366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  <a:p>
            <a:pPr algn="r" eaLnBrk="0" hangingPunct="0">
              <a:lnSpc>
                <a:spcPct val="145000"/>
              </a:lnSpc>
            </a:pPr>
            <a:r>
              <a:rPr lang="en-US" altLang="zh-CN" b="1">
                <a:solidFill>
                  <a:srgbClr val="72BFC5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Interviewee:</a:t>
            </a:r>
            <a:r>
              <a:rPr lang="en-US" altLang="zh-CN" b="1">
                <a:solidFill>
                  <a:srgbClr val="003366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 </a:t>
            </a:r>
            <a:endParaRPr lang="en-US" altLang="zh-CN" b="1">
              <a:solidFill>
                <a:srgbClr val="003366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  <a:p>
            <a:pPr algn="r" eaLnBrk="0" hangingPunct="0">
              <a:lnSpc>
                <a:spcPct val="145000"/>
              </a:lnSpc>
            </a:pPr>
            <a:r>
              <a:rPr lang="en-US" altLang="zh-CN" b="1">
                <a:solidFill>
                  <a:srgbClr val="003366"/>
                </a:solidFill>
                <a:latin typeface="Arial Black" panose="020B0A040201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Interviewer</a:t>
            </a:r>
            <a:r>
              <a:rPr lang="en-US" altLang="zh-CN" b="1">
                <a:solidFill>
                  <a:srgbClr val="003366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: </a:t>
            </a:r>
            <a:endParaRPr lang="en-US" altLang="zh-CN" b="1">
              <a:solidFill>
                <a:srgbClr val="003366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  <a:p>
            <a:pPr algn="r" eaLnBrk="0" hangingPunct="0">
              <a:lnSpc>
                <a:spcPct val="145000"/>
              </a:lnSpc>
            </a:pPr>
            <a:r>
              <a:rPr lang="en-US" altLang="zh-CN" b="1">
                <a:solidFill>
                  <a:srgbClr val="72BFC5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Interviewee:</a:t>
            </a:r>
            <a:r>
              <a:rPr lang="en-US" altLang="zh-CN" b="1">
                <a:solidFill>
                  <a:srgbClr val="003366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 </a:t>
            </a:r>
            <a:endParaRPr lang="en-US" altLang="zh-CN" b="1">
              <a:solidFill>
                <a:srgbClr val="003366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  <a:p>
            <a:pPr algn="r" eaLnBrk="0" hangingPunct="0">
              <a:lnSpc>
                <a:spcPct val="145000"/>
              </a:lnSpc>
            </a:pPr>
            <a:r>
              <a:rPr lang="en-US" altLang="zh-CN" b="1">
                <a:solidFill>
                  <a:srgbClr val="003366"/>
                </a:solidFill>
                <a:latin typeface="Arial Black" panose="020B0A040201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Interviewer</a:t>
            </a:r>
            <a:r>
              <a:rPr lang="en-US" altLang="zh-CN" b="1">
                <a:solidFill>
                  <a:srgbClr val="003366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:</a:t>
            </a:r>
            <a:endParaRPr lang="en-US" altLang="zh-CN" b="1">
              <a:solidFill>
                <a:srgbClr val="003366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  <a:p>
            <a:pPr algn="r" eaLnBrk="0" hangingPunct="0">
              <a:lnSpc>
                <a:spcPct val="145000"/>
              </a:lnSpc>
            </a:pPr>
            <a:r>
              <a:rPr lang="en-US" altLang="zh-CN" b="1">
                <a:solidFill>
                  <a:srgbClr val="72BFC5"/>
                </a:solidFill>
                <a:latin typeface="Arial Black" panose="020B0A040201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Interviewee:</a:t>
            </a:r>
            <a:endParaRPr lang="en-US" altLang="zh-CN">
              <a:solidFill>
                <a:srgbClr val="72BFC5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  <a:p>
            <a:pPr algn="r" eaLnBrk="0" hangingPunct="0">
              <a:lnSpc>
                <a:spcPct val="145000"/>
              </a:lnSpc>
            </a:pPr>
            <a:r>
              <a:rPr lang="en-US" altLang="zh-CN" b="1">
                <a:solidFill>
                  <a:srgbClr val="003366"/>
                </a:solidFill>
                <a:latin typeface="Arial Black" panose="020B0A040201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Interviewer:</a:t>
            </a:r>
            <a:endParaRPr lang="en-US" altLang="zh-CN" b="1">
              <a:solidFill>
                <a:srgbClr val="FF0000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  <a:p>
            <a:pPr algn="r" eaLnBrk="0" hangingPunct="0">
              <a:lnSpc>
                <a:spcPct val="145000"/>
              </a:lnSpc>
            </a:pPr>
            <a:r>
              <a:rPr lang="en-US" altLang="zh-CN" b="1">
                <a:solidFill>
                  <a:srgbClr val="72BFC5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Interviewee:</a:t>
            </a:r>
            <a:r>
              <a:rPr lang="en-US" altLang="zh-CN" b="1">
                <a:solidFill>
                  <a:srgbClr val="003366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 </a:t>
            </a:r>
            <a:endParaRPr lang="en-US" altLang="zh-CN" b="1">
              <a:solidFill>
                <a:srgbClr val="003366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  <a:p>
            <a:pPr algn="r" eaLnBrk="0" hangingPunct="0">
              <a:lnSpc>
                <a:spcPct val="145000"/>
              </a:lnSpc>
            </a:pPr>
            <a:r>
              <a:rPr lang="en-US" altLang="zh-CN" b="1">
                <a:solidFill>
                  <a:srgbClr val="003366"/>
                </a:solidFill>
                <a:latin typeface="Arial Black" panose="020B0A040201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Interviewer</a:t>
            </a:r>
            <a:r>
              <a:rPr lang="en-US" altLang="zh-CN" b="1">
                <a:solidFill>
                  <a:srgbClr val="003366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:</a:t>
            </a:r>
            <a:endParaRPr lang="en-US" altLang="zh-CN" b="1">
              <a:solidFill>
                <a:srgbClr val="003366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  <a:p>
            <a:pPr algn="r" eaLnBrk="0" hangingPunct="0">
              <a:lnSpc>
                <a:spcPct val="145000"/>
              </a:lnSpc>
            </a:pPr>
            <a:r>
              <a:rPr lang="en-US" altLang="zh-CN" b="1">
                <a:solidFill>
                  <a:srgbClr val="72BFC5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Interviewee:</a:t>
            </a:r>
            <a:endParaRPr lang="en-US" altLang="zh-CN" b="1">
              <a:solidFill>
                <a:srgbClr val="72BFC5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</p:txBody>
      </p:sp>
      <p:sp>
        <p:nvSpPr>
          <p:cNvPr id="14367" name="Rectangle 31"/>
          <p:cNvSpPr/>
          <p:nvPr/>
        </p:nvSpPr>
        <p:spPr>
          <a:xfrm>
            <a:off x="1911350" y="1268413"/>
            <a:ext cx="7337425" cy="5309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45000"/>
              </a:lnSpc>
            </a:pPr>
            <a:r>
              <a:rPr lang="en-US" altLang="zh-CN" b="1">
                <a:solidFill>
                  <a:srgbClr val="72BFC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Good afternoon,  madam!</a:t>
            </a:r>
            <a:endParaRPr lang="en-US" altLang="zh-CN" b="1">
              <a:solidFill>
                <a:srgbClr val="72BFC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45000"/>
              </a:lnSpc>
            </a:pP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Good </a:t>
            </a: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afternoon</a:t>
            </a: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! Your name, please?</a:t>
            </a:r>
            <a:endParaRPr lang="en-US" altLang="zh-CN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45000"/>
              </a:lnSpc>
            </a:pPr>
            <a:r>
              <a:rPr lang="en-US" altLang="zh-CN" b="1">
                <a:solidFill>
                  <a:srgbClr val="72BFC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I’m</a:t>
            </a:r>
            <a:r>
              <a:rPr lang="en-US" altLang="zh-CN" b="1" u="sng">
                <a:solidFill>
                  <a:srgbClr val="72BFC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   .</a:t>
            </a:r>
            <a:r>
              <a:rPr lang="en-US" altLang="zh-CN" b="1">
                <a:solidFill>
                  <a:srgbClr val="72BFC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Your name</a:t>
            </a:r>
            <a:r>
              <a:rPr lang="zh-CN" altLang="en-US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en-US" altLang="zh-CN" b="1">
              <a:solidFill>
                <a:srgbClr val="00B05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45000"/>
              </a:lnSpc>
            </a:pP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Can you say something about yourself?</a:t>
            </a:r>
            <a:endParaRPr lang="en-US" altLang="zh-CN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45000"/>
              </a:lnSpc>
            </a:pPr>
            <a:r>
              <a:rPr lang="en-US" altLang="zh-CN" b="1">
                <a:solidFill>
                  <a:srgbClr val="72BFC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I’m from</a:t>
            </a:r>
            <a:r>
              <a:rPr lang="en-US" altLang="zh-CN" b="1" u="sng">
                <a:solidFill>
                  <a:srgbClr val="72BFC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</a:t>
            </a:r>
            <a:r>
              <a:rPr lang="en-US" altLang="zh-CN" b="1">
                <a:solidFill>
                  <a:srgbClr val="72BFC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 </a:t>
            </a:r>
            <a:r>
              <a:rPr lang="en-US" altLang="zh-CN" sz="18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en-US" altLang="zh-CN" b="1">
                <a:solidFill>
                  <a:srgbClr val="C00000"/>
                </a:solidFill>
                <a:latin typeface="Arial" panose="020B0604020202020204" pitchFamily="34" charset="0"/>
                <a:sym typeface="+mn-ea"/>
              </a:rPr>
              <a:t>Your  hometown) </a:t>
            </a:r>
            <a:r>
              <a:rPr lang="en-US" altLang="zh-CN" b="1">
                <a:solidFill>
                  <a:srgbClr val="72BFC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I</a:t>
            </a:r>
            <a:r>
              <a:rPr lang="en-US" altLang="zh-CN" b="1" u="sng">
                <a:solidFill>
                  <a:srgbClr val="72BFC5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 </a:t>
            </a:r>
            <a:r>
              <a:rPr lang="en-US" altLang="zh-CN" b="1">
                <a:solidFill>
                  <a:srgbClr val="72BFC5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.</a:t>
            </a:r>
            <a:r>
              <a:rPr lang="zh-CN" altLang="en-US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Your  job</a:t>
            </a:r>
            <a:r>
              <a:rPr lang="zh-CN" altLang="en-US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en-US" altLang="zh-CN" b="1">
              <a:solidFill>
                <a:srgbClr val="00B05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45000"/>
              </a:lnSpc>
            </a:pP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Well, what do you think of your hometown?</a:t>
            </a:r>
            <a:endParaRPr lang="en-US" altLang="zh-CN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45000"/>
              </a:lnSpc>
            </a:pPr>
            <a:r>
              <a:rPr lang="en-US" altLang="zh-CN" b="1">
                <a:solidFill>
                  <a:srgbClr val="72BFC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It’s </a:t>
            </a:r>
            <a:r>
              <a:rPr lang="en-US" altLang="zh-CN" b="1" u="sng">
                <a:solidFill>
                  <a:srgbClr val="72BFC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</a:t>
            </a:r>
            <a:r>
              <a:rPr lang="en-US" altLang="zh-CN" b="1">
                <a:solidFill>
                  <a:srgbClr val="72BFC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b="1">
                <a:solidFill>
                  <a:srgbClr val="C00000"/>
                </a:solidFill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 b="1">
                <a:solidFill>
                  <a:srgbClr val="C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Your</a:t>
            </a:r>
            <a:r>
              <a:rPr lang="en-US" altLang="zh-CN" b="1">
                <a:solidFill>
                  <a:srgbClr val="C00000"/>
                </a:solidFill>
                <a:latin typeface="Arial" panose="020B0604020202020204" pitchFamily="34" charset="0"/>
                <a:sym typeface="+mn-ea"/>
              </a:rPr>
              <a:t> </a:t>
            </a:r>
            <a:r>
              <a:rPr lang="en-US" altLang="zh-CN" b="1">
                <a:solidFill>
                  <a:srgbClr val="C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hometown</a:t>
            </a:r>
            <a:r>
              <a:rPr lang="zh-CN" altLang="en-US" b="1">
                <a:solidFill>
                  <a:srgbClr val="C00000"/>
                </a:solidFill>
                <a:latin typeface="Arial" panose="020B0604020202020204" pitchFamily="34" charset="0"/>
                <a:sym typeface="+mn-ea"/>
              </a:rPr>
              <a:t>）</a:t>
            </a:r>
            <a:r>
              <a:rPr lang="en-US" altLang="zh-CN" b="1">
                <a:solidFill>
                  <a:srgbClr val="72BFC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I love it.</a:t>
            </a:r>
            <a:endParaRPr lang="en-US" altLang="zh-CN" b="1">
              <a:solidFill>
                <a:srgbClr val="00B05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45000"/>
              </a:lnSpc>
            </a:pP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That’s good! Can you</a:t>
            </a:r>
            <a:r>
              <a:rPr lang="en-US" altLang="zh-CN" b="1" u="sng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            </a:t>
            </a: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?</a:t>
            </a:r>
            <a:r>
              <a:rPr lang="zh-CN" altLang="en-US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Your ability</a:t>
            </a:r>
            <a:r>
              <a:rPr lang="zh-CN" altLang="en-US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）</a:t>
            </a:r>
            <a:endParaRPr lang="en-US" altLang="zh-CN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45000"/>
              </a:lnSpc>
            </a:pPr>
            <a:r>
              <a:rPr lang="en-US" altLang="zh-CN" b="1">
                <a:solidFill>
                  <a:srgbClr val="72BFC5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Yes, I can</a:t>
            </a:r>
            <a:r>
              <a:rPr lang="en-US" altLang="zh-CN" b="1" u="sng">
                <a:solidFill>
                  <a:srgbClr val="72BFC5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                   </a:t>
            </a:r>
            <a:r>
              <a:rPr lang="en-US" altLang="zh-CN" b="1">
                <a:solidFill>
                  <a:srgbClr val="72BFC5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.</a:t>
            </a:r>
            <a:r>
              <a:rPr lang="zh-CN" altLang="en-US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Your ability</a:t>
            </a:r>
            <a:r>
              <a:rPr lang="zh-CN" altLang="en-US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）</a:t>
            </a:r>
            <a:endParaRPr lang="en-US" altLang="zh-CN" b="1">
              <a:solidFill>
                <a:srgbClr val="00B05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45000"/>
              </a:lnSpc>
            </a:pP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How old are you?</a:t>
            </a:r>
            <a:endParaRPr lang="en-US" altLang="zh-CN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45000"/>
              </a:lnSpc>
            </a:pPr>
            <a:r>
              <a:rPr lang="en-US" altLang="zh-CN" b="1">
                <a:solidFill>
                  <a:srgbClr val="72BFC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I’m</a:t>
            </a:r>
            <a:r>
              <a:rPr lang="en-US" altLang="zh-CN" b="1" u="sng">
                <a:solidFill>
                  <a:srgbClr val="72BFC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.</a:t>
            </a:r>
            <a:r>
              <a:rPr lang="zh-CN" altLang="en-US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Your age</a:t>
            </a:r>
            <a:r>
              <a:rPr lang="zh-CN" altLang="en-US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en-US" altLang="zh-CN" b="1" u="sng">
              <a:solidFill>
                <a:srgbClr val="00B05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45000"/>
              </a:lnSpc>
            </a:pP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OK. That’s it. Thank you.</a:t>
            </a:r>
            <a:endParaRPr lang="en-US" altLang="zh-CN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45000"/>
              </a:lnSpc>
            </a:pPr>
            <a:r>
              <a:rPr lang="en-US" altLang="zh-CN" b="1">
                <a:solidFill>
                  <a:srgbClr val="72BFC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Thanks.</a:t>
            </a:r>
            <a:endParaRPr lang="en-US" altLang="zh-CN" b="1">
              <a:solidFill>
                <a:srgbClr val="72BFC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03575" y="764539"/>
            <a:ext cx="37592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defTabSz="914400" eaLnBrk="0" hangingPunct="0">
              <a:buClrTx/>
              <a:buSzTx/>
              <a:buFontTx/>
              <a:buNone/>
            </a:pPr>
            <a:r>
              <a:rPr kumimoji="0" lang="en-US" altLang="zh-CN" sz="3600" kern="1200" cap="none" spc="0" normalizeH="0" baseline="0" noProof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A Job Interview</a:t>
            </a:r>
            <a:endParaRPr kumimoji="0" lang="en-US" altLang="zh-CN" sz="3600" kern="1200" cap="none" spc="0" normalizeH="0" baseline="0" noProof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Verdan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66" grpId="0"/>
      <p:bldP spid="14367" grpId="0"/>
      <p:bldP spid="4" grpId="0"/>
      <p:bldP spid="4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" name="云形标注 6"/>
          <p:cNvSpPr/>
          <p:nvPr/>
        </p:nvSpPr>
        <p:spPr>
          <a:xfrm>
            <a:off x="2571750" y="2133600"/>
            <a:ext cx="6273800" cy="1843088"/>
          </a:xfrm>
          <a:prstGeom prst="cloud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000" b="0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天生我材必有用</a:t>
            </a:r>
            <a:endParaRPr kumimoji="0" lang="zh-CN" altLang="en-US" sz="4000" b="0" i="0" u="none" strike="noStrike" kern="120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6725" y="1196975"/>
            <a:ext cx="7812088" cy="996950"/>
          </a:xfrm>
        </p:spPr>
        <p:txBody>
          <a:bodyPr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4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  <a:t>Everybody can do something.</a:t>
            </a:r>
            <a:endParaRPr kumimoji="0" lang="en-US" altLang="zh-CN" sz="44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4" name="图片 3" descr="F:\e3574e9f6fcf4974574616fa6222423.jpge3574e9f6fcf4974574616fa62224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775" y="4076700"/>
            <a:ext cx="1504950" cy="2181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39113" y="548640"/>
            <a:ext cx="4999357" cy="58355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R="0" defTabSz="914400" eaLnBrk="0" hangingPunct="0">
              <a:buClrTx/>
              <a:buSzTx/>
              <a:buFontTx/>
              <a:buNone/>
            </a:pPr>
            <a:r>
              <a:rPr kumimoji="0" lang="en-US" altLang="zh-CN" sz="3200" b="1" kern="1200" cap="none" spc="0" normalizeH="0" baseline="0" noProof="1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6.Let's summarize.</a:t>
            </a:r>
            <a:endParaRPr kumimoji="0" lang="en-US" altLang="zh-CN" sz="3200" b="1" kern="1200" cap="none" spc="0" normalizeH="0" baseline="0" noProof="1">
              <a:ln w="22225">
                <a:solidFill>
                  <a:schemeClr val="accent1">
                    <a:lumMod val="75000"/>
                  </a:schemeClr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7" grpId="0" bldLvl="0" animBg="1"/>
      <p:bldP spid="7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1276350"/>
            <a:ext cx="8105775" cy="1438275"/>
          </a:xfrm>
          <a:solidFill>
            <a:schemeClr val="lt1"/>
          </a:solidFill>
          <a:ln w="12700">
            <a:solidFill>
              <a:schemeClr val="accent6"/>
            </a:solidFill>
            <a:miter lim="800000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54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Practice makes perfect.</a:t>
            </a:r>
            <a:endParaRPr kumimoji="0" lang="en-US" altLang="zh-CN" sz="54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107950" y="2997200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 eaLnBrk="0" hangingPunct="0"/>
            <a:endParaRPr lang="zh-CN" altLang="en-US" sz="440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" name="图片 3" descr="微信图片_2021101310263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63938" y="2781300"/>
            <a:ext cx="5297487" cy="3603625"/>
          </a:xfrm>
          <a:prstGeom prst="rect">
            <a:avLst/>
          </a:prstGeom>
          <a:solidFill>
            <a:srgbClr val="9ED3D7"/>
          </a:solidFill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683894" y="620394"/>
            <a:ext cx="5801356" cy="5835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R="0" defTabSz="914400" eaLnBrk="0" hangingPunct="0">
              <a:buClrTx/>
              <a:buSzTx/>
              <a:buFontTx/>
              <a:buNone/>
            </a:pPr>
            <a:r>
              <a:rPr kumimoji="0" lang="en-US" altLang="zh-CN" sz="3200" b="1" kern="1200" cap="none" spc="0" normalizeH="0" baseline="0" noProof="1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6.Let's summarize.</a:t>
            </a:r>
            <a:endParaRPr kumimoji="0" lang="en-US" altLang="zh-CN" sz="3200" b="1" kern="1200" cap="none" spc="0" normalizeH="0" baseline="0" noProof="1">
              <a:ln w="22225">
                <a:solidFill>
                  <a:schemeClr val="accent1">
                    <a:lumMod val="75000"/>
                  </a:schemeClr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/>
      <p:bldP spid="3" grpId="0"/>
      <p:bldP spid="3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4" name="WordArt 5"/>
          <p:cNvSpPr>
            <a:spLocks noTextEdit="1"/>
          </p:cNvSpPr>
          <p:nvPr/>
        </p:nvSpPr>
        <p:spPr>
          <a:xfrm>
            <a:off x="827088" y="2349500"/>
            <a:ext cx="7345362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endParaRPr lang="zh-CN" altLang="en-US" sz="3600">
              <a:ln w="2540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99FF"/>
              </a:solidFill>
              <a:effectLst>
                <a:outerShdw dist="89803" dir="2699999" algn="ctr" rotWithShape="0">
                  <a:schemeClr val="tx1">
                    <a:alpha val="50000"/>
                  </a:schemeClr>
                </a:outerShdw>
              </a:effectLst>
              <a:latin typeface="Arial Black" panose="020B0A04020102020204" pitchFamily="34" charset="0"/>
              <a:ea typeface="Arial Black" panose="020B0A040201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560" y="908685"/>
            <a:ext cx="9267190" cy="39077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R="0" defTabSz="914400" eaLnBrk="0" hangingPunct="0">
              <a:buClrTx/>
              <a:buSzTx/>
              <a:buFontTx/>
              <a:buNone/>
            </a:pPr>
            <a:r>
              <a:rPr kumimoji="0" lang="en-US" altLang="zh-CN" sz="6000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1"/>
                </a:solidFill>
                <a:latin typeface="Comic Sans MS" panose="030F0702030302020204" charset="0"/>
                <a:ea typeface="微软雅黑 Light" charset="-122"/>
                <a:cs typeface="Comic Sans MS" panose="030F0702030302020204" charset="0"/>
                <a:sym typeface="+mn-ea"/>
              </a:rPr>
              <a:t>    </a:t>
            </a:r>
            <a:r>
              <a:rPr kumimoji="0" lang="en-US" altLang="zh-CN" sz="6600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1"/>
                </a:solidFill>
                <a:latin typeface="Comic Sans MS" panose="030F0702030302020204" charset="0"/>
                <a:ea typeface="微软雅黑 Light" charset="-122"/>
                <a:cs typeface="Comic Sans MS" panose="030F0702030302020204" charset="0"/>
                <a:sym typeface="+mn-ea"/>
              </a:rPr>
              <a:t>7.</a:t>
            </a:r>
            <a:r>
              <a:rPr kumimoji="0" lang="en-US" altLang="zh-CN" sz="8800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1"/>
                </a:solidFill>
                <a:latin typeface="Comic Sans MS" panose="030F0702030302020204" charset="0"/>
                <a:ea typeface="微软雅黑 Light" charset="-122"/>
                <a:cs typeface="Comic Sans MS" panose="030F0702030302020204" charset="0"/>
                <a:sym typeface="+mn-ea"/>
              </a:rPr>
              <a:t>Assignment</a:t>
            </a:r>
            <a:endParaRPr kumimoji="0" lang="en-US" altLang="zh-CN" sz="8800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1"/>
              </a:solidFill>
              <a:latin typeface="Comic Sans MS" panose="030F0702030302020204" charset="0"/>
              <a:ea typeface="微软雅黑 Light" charset="-122"/>
              <a:cs typeface="Comic Sans MS" panose="030F0702030302020204" charset="0"/>
              <a:sym typeface="+mn-ea"/>
            </a:endParaRPr>
          </a:p>
          <a:p>
            <a:pPr marR="0" defTabSz="914400" eaLnBrk="0" hangingPunct="0">
              <a:buClrTx/>
              <a:buSzTx/>
              <a:buFontTx/>
              <a:buNone/>
            </a:pPr>
            <a:endParaRPr kumimoji="0" lang="en-US" altLang="zh-CN" sz="4000" kern="1200" cap="none" spc="0" normalizeH="0" baseline="0" noProof="1">
              <a:solidFill>
                <a:schemeClr val="accent1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+mn-ea"/>
            </a:endParaRPr>
          </a:p>
          <a:p>
            <a:pPr marR="0" defTabSz="914400" eaLnBrk="0" hangingPunct="0">
              <a:buClrTx/>
              <a:buSzTx/>
              <a:buFontTx/>
              <a:buNone/>
            </a:pPr>
            <a:r>
              <a:rPr kumimoji="0" lang="en-US" altLang="zh-CN" sz="40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A.Review the dialogue in Activity 3.</a:t>
            </a:r>
            <a:endParaRPr kumimoji="0" lang="en-US" altLang="zh-CN" sz="40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 marR="0" defTabSz="914400" eaLnBrk="0" hangingPunct="0">
              <a:buClrTx/>
              <a:buSzTx/>
              <a:buFontTx/>
              <a:buNone/>
            </a:pPr>
            <a:endParaRPr kumimoji="0" lang="en-US" altLang="zh-CN" sz="40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+mn-ea"/>
            </a:endParaRPr>
          </a:p>
          <a:p>
            <a:pPr marR="0" defTabSz="914400" eaLnBrk="0" hangingPunct="0">
              <a:buClrTx/>
              <a:buSzTx/>
              <a:buFontTx/>
              <a:buNone/>
            </a:pPr>
            <a:r>
              <a:rPr kumimoji="0" lang="en-US" altLang="zh-CN" sz="40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B.Preview </a:t>
            </a:r>
            <a:r>
              <a:rPr kumimoji="0" lang="en-US" altLang="zh-CN" sz="40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微软雅黑" panose="020B0503020204020204" charset="-122"/>
                <a:cs typeface="Comic Sans MS" panose="030F0702030302020204" charset="0"/>
                <a:sym typeface="+mn-ea"/>
              </a:rPr>
              <a:t>Activity </a:t>
            </a:r>
            <a:r>
              <a:rPr kumimoji="0" lang="en-US" altLang="zh-CN" sz="40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9-12.</a:t>
            </a:r>
            <a:endParaRPr kumimoji="0" lang="en-US" altLang="zh-CN" sz="40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4" name="WordArt 5"/>
          <p:cNvSpPr>
            <a:spLocks noTextEdit="1"/>
          </p:cNvSpPr>
          <p:nvPr/>
        </p:nvSpPr>
        <p:spPr>
          <a:xfrm>
            <a:off x="898843" y="2348865"/>
            <a:ext cx="7345362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0" i="0" u="none" strike="noStrike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  <a:ea typeface="Arial Black" panose="020B0A04020102020204" pitchFamily="34" charset="0"/>
                <a:cs typeface="+mn-cs"/>
              </a:rPr>
              <a:t>Thank You!</a:t>
            </a:r>
            <a:endParaRPr kumimoji="0" lang="zh-CN" altLang="en-US" sz="3600" b="0" i="0" u="none" strike="noStrike" kern="1200" cap="none" spc="0" normalizeH="0" baseline="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 Black" panose="020B0A04020102020204" pitchFamily="34" charset="0"/>
              <a:ea typeface="Arial Black" panose="020B0A04020102020204" pitchFamily="34" charset="0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fontAlgn="base"/>
            <a:r>
              <a:rPr lang="en-US" altLang="zh-CN" b="1" strike="noStrike" noProof="1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Let's enjoy the song----I Can.</a:t>
            </a:r>
            <a:br>
              <a:rPr lang="en-US" altLang="zh-CN" b="1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</a:br>
            <a:endParaRPr lang="zh-CN" altLang="en-US" strike="noStrike" noProof="1"/>
          </a:p>
        </p:txBody>
      </p:sp>
      <p:pic>
        <p:nvPicPr>
          <p:cNvPr id="5" name="Music1 2">
            <a:hlinkClick r:id="" action="ppaction://media"/>
          </p:cNvPr>
          <p:cNvPicPr/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15900" y="908685"/>
            <a:ext cx="8736330" cy="548894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71867" y="2780658"/>
            <a:ext cx="6730365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R="0" algn="just" defTabSz="914400" eaLnBrk="0" hangingPunct="0">
              <a:lnSpc>
                <a:spcPct val="11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4000" b="1" kern="1200" cap="none" spc="0" normalizeH="0" baseline="0" noProof="1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I can</a:t>
            </a:r>
            <a:r>
              <a:rPr kumimoji="0" lang="en-US" altLang="zh-CN" sz="4000" b="1" u="sng" kern="1200" cap="none" spc="0" normalizeH="0" baseline="0" noProof="1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                                          </a:t>
            </a:r>
            <a:r>
              <a:rPr kumimoji="0" lang="en-US" altLang="zh-CN" sz="4000" b="1" kern="1200" cap="none" spc="0" normalizeH="0" baseline="0" noProof="1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.</a:t>
            </a:r>
            <a:endParaRPr kumimoji="0" lang="en-US" altLang="zh-CN" sz="4000" b="1" kern="1200" cap="none" spc="0" normalizeH="0" baseline="0" noProof="1">
              <a:ln w="22225">
                <a:solidFill>
                  <a:schemeClr val="accent1">
                    <a:lumMod val="75000"/>
                  </a:schemeClr>
                </a:solidFill>
                <a:prstDash val="solid"/>
              </a:ln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51545" y="3712208"/>
            <a:ext cx="6730365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R="0" algn="just" defTabSz="914400" eaLnBrk="0" hangingPunct="0">
              <a:lnSpc>
                <a:spcPct val="11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4000" b="1" kern="1200" cap="none" spc="0" normalizeH="0" baseline="0" noProof="1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I can</a:t>
            </a:r>
            <a:r>
              <a:rPr kumimoji="0" lang="en-US" altLang="zh-CN" sz="4000" b="1" u="sng" kern="1200" cap="none" spc="0" normalizeH="0" baseline="0" noProof="1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                                          .</a:t>
            </a:r>
            <a:endParaRPr kumimoji="0" lang="en-US" altLang="zh-CN" sz="4000" b="1" kern="1200" cap="none" spc="0" normalizeH="0" baseline="0" noProof="1">
              <a:ln w="22225">
                <a:solidFill>
                  <a:schemeClr val="accent1">
                    <a:lumMod val="75000"/>
                  </a:schemeClr>
                </a:solidFill>
                <a:prstDash val="solid"/>
              </a:ln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36940" y="4796784"/>
            <a:ext cx="6730365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R="0" algn="just" defTabSz="914400" eaLnBrk="0" hangingPunct="0">
              <a:lnSpc>
                <a:spcPct val="11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4000" b="1" kern="1200" cap="none" spc="0" normalizeH="0" baseline="0" noProof="1">
                <a:ln w="22225">
                  <a:solidFill>
                    <a:schemeClr val="accent1">
                      <a:lumMod val="9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I can</a:t>
            </a:r>
            <a:r>
              <a:rPr kumimoji="0" lang="en-US" altLang="zh-CN" sz="4000" b="1" u="sng" kern="1200" cap="none" spc="0" normalizeH="0" baseline="0" noProof="1">
                <a:ln w="22225">
                  <a:solidFill>
                    <a:schemeClr val="accent1">
                      <a:lumMod val="90000"/>
                    </a:schemeClr>
                  </a:solidFill>
                  <a:prstDash val="solid"/>
                </a:ln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4000" b="1" u="sng" kern="1200" cap="none" spc="0" normalizeH="0" baseline="0" noProof="1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                                         .</a:t>
            </a:r>
            <a:endParaRPr kumimoji="0" lang="en-US" altLang="zh-CN" sz="4000" b="1" u="sng" kern="1200" cap="none" spc="0" normalizeH="0" baseline="0" noProof="1">
              <a:ln w="22225">
                <a:solidFill>
                  <a:schemeClr val="accent1">
                    <a:lumMod val="75000"/>
                  </a:schemeClr>
                </a:solidFill>
                <a:prstDash val="solid"/>
              </a:ln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16225" y="2781300"/>
            <a:ext cx="3509963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4400">
                <a:solidFill>
                  <a:srgbClr val="72BFC5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do anything</a:t>
            </a:r>
            <a:r>
              <a:rPr lang="en-US" altLang="zh-CN">
                <a:latin typeface="Verdana" panose="020B0604030504040204" pitchFamily="34" charset="0"/>
                <a:ea typeface="宋体" panose="02010600030101010101" pitchFamily="2" charset="-122"/>
              </a:rPr>
              <a:t> </a:t>
            </a:r>
            <a:endParaRPr lang="en-US" altLang="zh-CN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7173" name="文本框 5"/>
          <p:cNvSpPr txBox="1"/>
          <p:nvPr/>
        </p:nvSpPr>
        <p:spPr>
          <a:xfrm>
            <a:off x="3576638" y="2806700"/>
            <a:ext cx="309562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endParaRPr lang="zh-CN" altLang="en-US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87675" y="4659313"/>
            <a:ext cx="3095625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4400">
                <a:solidFill>
                  <a:srgbClr val="72BFC5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be anyone</a:t>
            </a:r>
            <a:endParaRPr lang="en-US" altLang="zh-CN" sz="4400">
              <a:solidFill>
                <a:srgbClr val="9ED3D7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16238" y="3716338"/>
            <a:ext cx="3795712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4400">
                <a:solidFill>
                  <a:srgbClr val="72BFC5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go anywhere</a:t>
            </a:r>
            <a:endParaRPr lang="en-US" altLang="zh-CN" sz="4000">
              <a:solidFill>
                <a:srgbClr val="9ED3D7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4327" y="1553844"/>
            <a:ext cx="8476615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R="0" algn="just" defTabSz="914400" eaLnBrk="0" hangingPunct="0">
              <a:lnSpc>
                <a:spcPct val="11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4000" b="1" kern="1200" cap="none" spc="0" normalizeH="0" baseline="0" noProof="1">
                <a:ln w="22225">
                  <a:solidFill>
                    <a:schemeClr val="accent1">
                      <a:lumMod val="9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Let's complete the following sentences</a:t>
            </a:r>
            <a:r>
              <a:rPr kumimoji="0" lang="en-US" altLang="zh-CN" b="1" kern="1200" cap="none" spc="0" normalizeH="0" baseline="0" noProof="1">
                <a:ln w="22225">
                  <a:solidFill>
                    <a:schemeClr val="accent1">
                      <a:lumMod val="9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.</a:t>
            </a:r>
            <a:endParaRPr kumimoji="0" lang="en-US" altLang="zh-CN" b="1" kern="1200" cap="none" spc="0" normalizeH="0" baseline="0" noProof="1">
              <a:ln w="22225">
                <a:solidFill>
                  <a:schemeClr val="accent1">
                    <a:lumMod val="90000"/>
                  </a:schemeClr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8" grpId="0"/>
      <p:bldP spid="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39" name="Picture 43" descr="U2-1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2781300"/>
            <a:ext cx="5691188" cy="374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47" name="Picture 51" descr="2010194243665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0" y="5851525"/>
            <a:ext cx="601663" cy="601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10" name="Rectangle 14"/>
          <p:cNvSpPr/>
          <p:nvPr/>
        </p:nvSpPr>
        <p:spPr>
          <a:xfrm>
            <a:off x="179388" y="549275"/>
            <a:ext cx="5249862" cy="5826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3200" b="1">
                <a:solidFill>
                  <a:srgbClr val="72BFC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2.Let's look and complete.</a:t>
            </a:r>
            <a:endParaRPr lang="en-US" altLang="zh-CN" sz="3200" b="1">
              <a:solidFill>
                <a:srgbClr val="72BFC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31" name="Freeform 35"/>
          <p:cNvSpPr/>
          <p:nvPr/>
        </p:nvSpPr>
        <p:spPr>
          <a:xfrm>
            <a:off x="785813" y="2019300"/>
            <a:ext cx="2019300" cy="6635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rgbClr val="66CCFF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32" name="Freeform 36"/>
          <p:cNvSpPr/>
          <p:nvPr/>
        </p:nvSpPr>
        <p:spPr>
          <a:xfrm rot="10800000">
            <a:off x="6443663" y="1489075"/>
            <a:ext cx="1924050" cy="6635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rgbClr val="66CCFF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33" name="Rectangle 37"/>
          <p:cNvSpPr/>
          <p:nvPr/>
        </p:nvSpPr>
        <p:spPr>
          <a:xfrm>
            <a:off x="900113" y="1617663"/>
            <a:ext cx="7343775" cy="947737"/>
          </a:xfrm>
          <a:prstGeom prst="rect">
            <a:avLst/>
          </a:prstGeom>
          <a:solidFill>
            <a:srgbClr val="72BFC5"/>
          </a:soli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35" name="Rectangle 39"/>
          <p:cNvSpPr/>
          <p:nvPr/>
        </p:nvSpPr>
        <p:spPr>
          <a:xfrm>
            <a:off x="1187450" y="1643063"/>
            <a:ext cx="6985000" cy="784225"/>
          </a:xfrm>
          <a:prstGeom prst="rect">
            <a:avLst/>
          </a:prstGeom>
          <a:solidFill>
            <a:srgbClr val="72BFC5"/>
          </a:solidFill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25000"/>
              </a:lnSpc>
            </a:pP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speak Chinese 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	          </a:t>
            </a: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drive a car 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	</a:t>
            </a: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repair computers</a:t>
            </a:r>
            <a:endParaRPr lang="en-US" altLang="en-US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25000"/>
              </a:lnSpc>
            </a:pP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teach English 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	          </a:t>
            </a: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read in Chinese 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	</a:t>
            </a: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serve customers</a:t>
            </a:r>
            <a:endParaRPr lang="en-US" altLang="zh-CN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48" name="Rectangle 52"/>
          <p:cNvSpPr/>
          <p:nvPr/>
        </p:nvSpPr>
        <p:spPr>
          <a:xfrm>
            <a:off x="2379663" y="5989638"/>
            <a:ext cx="260350" cy="6445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endParaRPr lang="en-US" altLang="zh-CN" b="1">
              <a:solidFill>
                <a:srgbClr val="003366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  <a:p>
            <a:pPr eaLnBrk="0" hangingPunct="0"/>
            <a:r>
              <a:rPr lang="en-US" altLang="zh-CN" b="1">
                <a:solidFill>
                  <a:srgbClr val="003366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 </a:t>
            </a:r>
            <a:endParaRPr lang="en-US" altLang="zh-CN" b="1" u="sng">
              <a:solidFill>
                <a:srgbClr val="8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51500" y="1339850"/>
            <a:ext cx="1041400" cy="368300"/>
          </a:xfrm>
          <a:prstGeom prst="rect">
            <a:avLst/>
          </a:prstGeom>
          <a:solidFill>
            <a:schemeClr val="accent5">
              <a:lumMod val="50000"/>
            </a:schemeClr>
          </a:solidFill>
          <a:ln w="9525">
            <a:noFill/>
          </a:ln>
        </p:spPr>
        <p:txBody>
          <a:bodyPr wrap="none" anchor="t">
            <a:spAutoFit/>
          </a:bodyPr>
          <a:p>
            <a:pPr marR="0" defTabSz="914400" eaLnBrk="0" hangingPunct="0">
              <a:buClrTx/>
              <a:buSzTx/>
              <a:buFontTx/>
              <a:buNone/>
            </a:pPr>
            <a:r>
              <a:rPr kumimoji="0" lang="zh-CN" altLang="en-US" kern="1200" cap="none" spc="0" normalizeH="0" baseline="0" noProof="1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[riˈpeə]</a:t>
            </a:r>
            <a:endParaRPr kumimoji="0" lang="zh-CN" altLang="en-US" kern="1200" cap="none" spc="0" normalizeH="0" baseline="0" noProof="1"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04025" y="1339850"/>
            <a:ext cx="1735138" cy="368300"/>
          </a:xfrm>
          <a:prstGeom prst="rect">
            <a:avLst/>
          </a:prstGeom>
          <a:solidFill>
            <a:srgbClr val="3C8C93"/>
          </a:solidFill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>
                <a:latin typeface="Verdana" panose="020B0604030504040204" pitchFamily="34" charset="0"/>
                <a:ea typeface="宋体" panose="02010600030101010101" pitchFamily="2" charset="-122"/>
              </a:rPr>
              <a:t>[kəmˈpjuːtə]</a:t>
            </a:r>
            <a:endParaRPr lang="zh-CN" altLang="en-US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51500" y="2349500"/>
            <a:ext cx="844550" cy="368300"/>
          </a:xfrm>
          <a:prstGeom prst="rect">
            <a:avLst/>
          </a:prstGeom>
          <a:solidFill>
            <a:srgbClr val="3C8C93"/>
          </a:solidFill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Verdana" panose="020B0604030504040204" pitchFamily="34" charset="0"/>
                <a:ea typeface="宋体" panose="02010600030101010101" pitchFamily="2" charset="-122"/>
              </a:rPr>
              <a:t>[səːv]</a:t>
            </a:r>
            <a:endParaRPr lang="zh-CN" altLang="en-US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88125" y="2349500"/>
            <a:ext cx="1485900" cy="368300"/>
          </a:xfrm>
          <a:prstGeom prst="rect">
            <a:avLst/>
          </a:prstGeom>
          <a:solidFill>
            <a:srgbClr val="3C8C93"/>
          </a:solidFill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>
                <a:latin typeface="Verdana" panose="020B0604030504040204" pitchFamily="34" charset="0"/>
                <a:ea typeface="宋体" panose="02010600030101010101" pitchFamily="2" charset="-122"/>
              </a:rPr>
              <a:t>[ˈkʌ</a:t>
            </a:r>
            <a:r>
              <a:rPr lang="zh-CN" altLang="en-US">
                <a:solidFill>
                  <a:schemeClr val="tx2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st</a:t>
            </a:r>
            <a:r>
              <a:rPr lang="zh-CN" altLang="en-US">
                <a:latin typeface="Verdana" panose="020B0604030504040204" pitchFamily="34" charset="0"/>
                <a:ea typeface="宋体" panose="02010600030101010101" pitchFamily="2" charset="-122"/>
              </a:rPr>
              <a:t>əmə] </a:t>
            </a:r>
            <a:endParaRPr lang="zh-CN" altLang="en-US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87450" y="2349500"/>
            <a:ext cx="747713" cy="368300"/>
          </a:xfrm>
          <a:prstGeom prst="rect">
            <a:avLst/>
          </a:prstGeom>
          <a:solidFill>
            <a:srgbClr val="3C8C93"/>
          </a:solidFill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Verdana" panose="020B0604030504040204" pitchFamily="34" charset="0"/>
                <a:ea typeface="宋体" panose="02010600030101010101" pitchFamily="2" charset="-122"/>
              </a:rPr>
              <a:t>[tiːtʃ]</a:t>
            </a:r>
            <a:endParaRPr lang="zh-CN" altLang="en-US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10612" name="Rectangle 20"/>
          <p:cNvSpPr/>
          <p:nvPr/>
        </p:nvSpPr>
        <p:spPr>
          <a:xfrm>
            <a:off x="2379663" y="5989638"/>
            <a:ext cx="4478337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>
                <a:solidFill>
                  <a:srgbClr val="003366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I can </a:t>
            </a:r>
            <a:r>
              <a:rPr lang="en-US" altLang="zh-CN" b="1" u="sng">
                <a:solidFill>
                  <a:srgbClr val="8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______________________</a:t>
            </a:r>
            <a:endParaRPr lang="en-US" altLang="zh-CN" b="1" u="sng">
              <a:solidFill>
                <a:srgbClr val="8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0" dur="1000"/>
                                        <p:tgtEl>
                                          <p:spTgt spid="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06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0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0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0" grpId="0"/>
      <p:bldP spid="4131" grpId="0" bldLvl="0" animBg="1"/>
      <p:bldP spid="4132" grpId="0" bldLvl="0" animBg="1"/>
      <p:bldP spid="4133" grpId="0" bldLvl="0" animBg="1"/>
      <p:bldP spid="4135" grpId="0" bldLvl="0" animBg="1"/>
      <p:bldP spid="2" grpId="0" bldLvl="0" animBg="1"/>
      <p:bldP spid="2" grpId="1" animBg="1"/>
      <p:bldP spid="4" grpId="0" bldLvl="0" animBg="1"/>
      <p:bldP spid="4" grpId="1" animBg="1"/>
      <p:bldP spid="6" grpId="0" bldLvl="0" animBg="1"/>
      <p:bldP spid="6" grpId="1" animBg="1"/>
      <p:bldP spid="12" grpId="0" bldLvl="0" animBg="1"/>
      <p:bldP spid="12" grpId="1" animBg="1"/>
      <p:bldP spid="14" grpId="0" bldLvl="0" animBg="1"/>
      <p:bldP spid="14" grpId="1" animBg="1"/>
      <p:bldP spid="4148" grpId="0"/>
      <p:bldP spid="4148" grpId="1"/>
      <p:bldP spid="1106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0605" name="Picture 13" descr="U2-1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2784475"/>
            <a:ext cx="5691188" cy="374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0606" name="Picture 14" descr="201019424361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0" y="5851525"/>
            <a:ext cx="601663" cy="601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Rectangle 2"/>
          <p:cNvSpPr/>
          <p:nvPr/>
        </p:nvSpPr>
        <p:spPr>
          <a:xfrm>
            <a:off x="179388" y="549275"/>
            <a:ext cx="5249863" cy="5826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kern="1200" cap="none" spc="0" normalizeH="0" baseline="0" noProof="1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2.Let's look </a:t>
            </a:r>
            <a:r>
              <a:rPr kumimoji="0" lang="en-US" altLang="zh-CN" sz="3200" b="1" i="0" u="none" strike="noStrike" kern="1200" cap="none" spc="0" normalizeH="0" baseline="0" noProof="1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and complete.</a:t>
            </a:r>
            <a:endParaRPr kumimoji="0" lang="en-US" altLang="zh-CN" sz="3200" b="1" i="0" u="none" strike="noStrike" kern="1200" cap="none" spc="0" normalizeH="0" baseline="0" noProof="1"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0596" name="Freeform 4"/>
          <p:cNvSpPr/>
          <p:nvPr/>
        </p:nvSpPr>
        <p:spPr>
          <a:xfrm>
            <a:off x="785813" y="2019300"/>
            <a:ext cx="2019300" cy="6635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rgbClr val="66CCFF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10597" name="Freeform 5"/>
          <p:cNvSpPr/>
          <p:nvPr/>
        </p:nvSpPr>
        <p:spPr>
          <a:xfrm rot="10800000">
            <a:off x="6443663" y="1489075"/>
            <a:ext cx="1924050" cy="6635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rgbClr val="66CCFF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10598" name="Rectangle 6"/>
          <p:cNvSpPr/>
          <p:nvPr/>
        </p:nvSpPr>
        <p:spPr>
          <a:xfrm>
            <a:off x="900113" y="1617663"/>
            <a:ext cx="7343775" cy="947737"/>
          </a:xfrm>
          <a:prstGeom prst="rect">
            <a:avLst/>
          </a:prstGeom>
          <a:solidFill>
            <a:srgbClr val="72BFC5"/>
          </a:soli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599" name="Rectangle 7"/>
          <p:cNvSpPr/>
          <p:nvPr/>
        </p:nvSpPr>
        <p:spPr>
          <a:xfrm>
            <a:off x="1187450" y="1643063"/>
            <a:ext cx="6985000" cy="784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25000"/>
              </a:lnSpc>
            </a:pP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speak Chinese 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	          </a:t>
            </a: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drive a car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		</a:t>
            </a: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repair computers</a:t>
            </a:r>
            <a:endParaRPr lang="en-US" altLang="en-US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25000"/>
              </a:lnSpc>
            </a:pP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teach English 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	          </a:t>
            </a: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read in Chinese 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	</a:t>
            </a: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serve customers</a:t>
            </a:r>
            <a:endParaRPr lang="en-US" altLang="zh-CN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612" name="Rectangle 20"/>
          <p:cNvSpPr/>
          <p:nvPr/>
        </p:nvSpPr>
        <p:spPr>
          <a:xfrm>
            <a:off x="2379663" y="5989638"/>
            <a:ext cx="4478337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>
                <a:solidFill>
                  <a:srgbClr val="003366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I can </a:t>
            </a:r>
            <a:r>
              <a:rPr lang="en-US" altLang="zh-CN" b="1" u="sng">
                <a:solidFill>
                  <a:srgbClr val="8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______________________</a:t>
            </a:r>
            <a:endParaRPr lang="en-US" altLang="zh-CN" b="1" u="sng">
              <a:solidFill>
                <a:srgbClr val="8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0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0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10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10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06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0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0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06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0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0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06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0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0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6" grpId="0" bldLvl="0" animBg="1"/>
      <p:bldP spid="110597" grpId="0" bldLvl="0" animBg="1"/>
      <p:bldP spid="110598" grpId="0" bldLvl="0" animBg="1"/>
      <p:bldP spid="110599" grpId="0"/>
      <p:bldP spid="1106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1626" name="Picture 10" descr="U2-1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2784475"/>
            <a:ext cx="5691188" cy="374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1632" name="Picture 16" descr="201019424362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0" y="5851525"/>
            <a:ext cx="601663" cy="601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Rectangle 2"/>
          <p:cNvSpPr/>
          <p:nvPr/>
        </p:nvSpPr>
        <p:spPr>
          <a:xfrm>
            <a:off x="179388" y="404813"/>
            <a:ext cx="5249862" cy="5826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3200" b="1">
                <a:solidFill>
                  <a:srgbClr val="72BFC5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2.Let's look</a:t>
            </a:r>
            <a:r>
              <a:rPr lang="en-US" altLang="zh-CN" sz="3200" b="1">
                <a:solidFill>
                  <a:srgbClr val="72BFC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and complete.</a:t>
            </a:r>
            <a:endParaRPr lang="en-US" altLang="zh-CN" sz="3200" b="1">
              <a:solidFill>
                <a:srgbClr val="72BFC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1620" name="Freeform 4"/>
          <p:cNvSpPr/>
          <p:nvPr/>
        </p:nvSpPr>
        <p:spPr>
          <a:xfrm>
            <a:off x="785813" y="2019300"/>
            <a:ext cx="2019300" cy="6635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rgbClr val="66CCFF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11621" name="Freeform 5"/>
          <p:cNvSpPr/>
          <p:nvPr/>
        </p:nvSpPr>
        <p:spPr>
          <a:xfrm rot="10800000">
            <a:off x="6443663" y="1489075"/>
            <a:ext cx="1924050" cy="6635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rgbClr val="66CCFF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11622" name="Rectangle 6"/>
          <p:cNvSpPr/>
          <p:nvPr/>
        </p:nvSpPr>
        <p:spPr>
          <a:xfrm>
            <a:off x="900113" y="1617663"/>
            <a:ext cx="7343775" cy="947737"/>
          </a:xfrm>
          <a:prstGeom prst="rect">
            <a:avLst/>
          </a:prstGeom>
          <a:solidFill>
            <a:srgbClr val="72BFC5"/>
          </a:soli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1623" name="Rectangle 7"/>
          <p:cNvSpPr/>
          <p:nvPr/>
        </p:nvSpPr>
        <p:spPr>
          <a:xfrm>
            <a:off x="1187450" y="1643063"/>
            <a:ext cx="6985000" cy="784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25000"/>
              </a:lnSpc>
            </a:pP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speak Chinese 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	          </a:t>
            </a: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drive a car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		</a:t>
            </a: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repair computers</a:t>
            </a:r>
            <a:endParaRPr lang="en-US" altLang="en-US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25000"/>
              </a:lnSpc>
            </a:pP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teach English 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	          </a:t>
            </a: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read in Chinese 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	</a:t>
            </a: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serve customers</a:t>
            </a:r>
            <a:endParaRPr lang="en-US" altLang="zh-CN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1636" name="Rectangle 20"/>
          <p:cNvSpPr/>
          <p:nvPr/>
        </p:nvSpPr>
        <p:spPr>
          <a:xfrm>
            <a:off x="2379663" y="5989638"/>
            <a:ext cx="4478337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>
                <a:solidFill>
                  <a:srgbClr val="003366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I can </a:t>
            </a:r>
            <a:r>
              <a:rPr lang="en-US" altLang="zh-CN" b="1" u="sng">
                <a:solidFill>
                  <a:srgbClr val="8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______________________</a:t>
            </a:r>
            <a:endParaRPr lang="en-US" altLang="zh-CN" b="1" u="sng">
              <a:solidFill>
                <a:srgbClr val="8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1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1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11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11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1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1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1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16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1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1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16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1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1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0" grpId="0" bldLvl="0" animBg="1"/>
      <p:bldP spid="111621" grpId="0" bldLvl="0" animBg="1"/>
      <p:bldP spid="111622" grpId="0" bldLvl="0" animBg="1"/>
      <p:bldP spid="111623" grpId="0"/>
      <p:bldP spid="1116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49" name="Picture 9" descr="U2-1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2784475"/>
            <a:ext cx="5691188" cy="374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57" name="Picture 17" descr="201019424363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0" y="5851525"/>
            <a:ext cx="601663" cy="601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Rectangle 2"/>
          <p:cNvSpPr/>
          <p:nvPr/>
        </p:nvSpPr>
        <p:spPr>
          <a:xfrm>
            <a:off x="179388" y="404813"/>
            <a:ext cx="5249862" cy="5826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3200" b="1">
                <a:solidFill>
                  <a:srgbClr val="72BFC5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2.Let's look</a:t>
            </a:r>
            <a:r>
              <a:rPr lang="en-US" altLang="zh-CN" sz="3200" b="1">
                <a:solidFill>
                  <a:srgbClr val="72BFC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and complete.</a:t>
            </a:r>
            <a:endParaRPr lang="en-US" altLang="zh-CN" sz="3200" b="1">
              <a:solidFill>
                <a:srgbClr val="72BFC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44" name="Freeform 4"/>
          <p:cNvSpPr/>
          <p:nvPr/>
        </p:nvSpPr>
        <p:spPr>
          <a:xfrm>
            <a:off x="785813" y="2019300"/>
            <a:ext cx="2019300" cy="6635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rgbClr val="66CCFF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12645" name="Freeform 5"/>
          <p:cNvSpPr/>
          <p:nvPr/>
        </p:nvSpPr>
        <p:spPr>
          <a:xfrm rot="10800000">
            <a:off x="6443663" y="1489075"/>
            <a:ext cx="1924050" cy="6635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rgbClr val="66CCFF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12646" name="Rectangle 6"/>
          <p:cNvSpPr/>
          <p:nvPr/>
        </p:nvSpPr>
        <p:spPr>
          <a:xfrm>
            <a:off x="900113" y="1617663"/>
            <a:ext cx="7343775" cy="947737"/>
          </a:xfrm>
          <a:prstGeom prst="rect">
            <a:avLst/>
          </a:prstGeom>
          <a:solidFill>
            <a:srgbClr val="72BFC5"/>
          </a:soli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47" name="Rectangle 7"/>
          <p:cNvSpPr/>
          <p:nvPr/>
        </p:nvSpPr>
        <p:spPr>
          <a:xfrm>
            <a:off x="1187450" y="1643063"/>
            <a:ext cx="6985000" cy="784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25000"/>
              </a:lnSpc>
            </a:pP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speak Chinese 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	          </a:t>
            </a: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drive a car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		</a:t>
            </a: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repair computers</a:t>
            </a:r>
            <a:endParaRPr lang="en-US" altLang="en-US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25000"/>
              </a:lnSpc>
            </a:pP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teach English 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	          </a:t>
            </a: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read in Chinese 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	</a:t>
            </a: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serve customers</a:t>
            </a:r>
            <a:endParaRPr lang="en-US" altLang="zh-CN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60" name="Rectangle 20"/>
          <p:cNvSpPr/>
          <p:nvPr/>
        </p:nvSpPr>
        <p:spPr>
          <a:xfrm>
            <a:off x="2379663" y="5989638"/>
            <a:ext cx="4478337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>
                <a:solidFill>
                  <a:srgbClr val="003366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I can </a:t>
            </a:r>
            <a:r>
              <a:rPr lang="en-US" altLang="zh-CN" b="1" u="sng">
                <a:solidFill>
                  <a:srgbClr val="8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______________________</a:t>
            </a:r>
            <a:endParaRPr lang="en-US" altLang="zh-CN" b="1" u="sng">
              <a:solidFill>
                <a:srgbClr val="8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2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2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12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12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26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2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2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26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2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2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26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2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2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4" grpId="0" bldLvl="0" animBg="1"/>
      <p:bldP spid="112645" grpId="0" bldLvl="0" animBg="1"/>
      <p:bldP spid="112646" grpId="0" bldLvl="0" animBg="1"/>
      <p:bldP spid="112647" grpId="0"/>
      <p:bldP spid="11266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3672" name="Picture 8" descr="U2-1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2784475"/>
            <a:ext cx="5691188" cy="374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3679" name="Picture 15" descr="2010194243615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0" y="5851525"/>
            <a:ext cx="601663" cy="601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Rectangle 2"/>
          <p:cNvSpPr/>
          <p:nvPr/>
        </p:nvSpPr>
        <p:spPr>
          <a:xfrm>
            <a:off x="179388" y="476250"/>
            <a:ext cx="5249862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3200" b="1">
                <a:solidFill>
                  <a:srgbClr val="72BFC5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2.Let's look</a:t>
            </a:r>
            <a:r>
              <a:rPr lang="en-US" altLang="zh-CN" sz="3200" b="1">
                <a:solidFill>
                  <a:srgbClr val="72BFC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and complete.</a:t>
            </a:r>
            <a:endParaRPr lang="en-US" altLang="zh-CN" sz="3200" b="1">
              <a:solidFill>
                <a:srgbClr val="72BFC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668" name="Freeform 4"/>
          <p:cNvSpPr/>
          <p:nvPr/>
        </p:nvSpPr>
        <p:spPr>
          <a:xfrm>
            <a:off x="785813" y="2019300"/>
            <a:ext cx="2019300" cy="6635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rgbClr val="66CCFF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13669" name="Freeform 5"/>
          <p:cNvSpPr/>
          <p:nvPr/>
        </p:nvSpPr>
        <p:spPr>
          <a:xfrm rot="10800000">
            <a:off x="6443663" y="1489075"/>
            <a:ext cx="1924050" cy="6635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rgbClr val="66CCFF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13670" name="Rectangle 6"/>
          <p:cNvSpPr/>
          <p:nvPr/>
        </p:nvSpPr>
        <p:spPr>
          <a:xfrm>
            <a:off x="900113" y="1617663"/>
            <a:ext cx="7343775" cy="947737"/>
          </a:xfrm>
          <a:prstGeom prst="rect">
            <a:avLst/>
          </a:prstGeom>
          <a:solidFill>
            <a:srgbClr val="72BFC5"/>
          </a:soli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671" name="Rectangle 7"/>
          <p:cNvSpPr/>
          <p:nvPr/>
        </p:nvSpPr>
        <p:spPr>
          <a:xfrm>
            <a:off x="1187450" y="1643063"/>
            <a:ext cx="6985000" cy="784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25000"/>
              </a:lnSpc>
            </a:pP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speak Chinese 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	          </a:t>
            </a: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drive a car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		</a:t>
            </a: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repair computers</a:t>
            </a:r>
            <a:endParaRPr lang="en-US" altLang="en-US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25000"/>
              </a:lnSpc>
            </a:pP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teach English 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	          </a:t>
            </a: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read in Chinese 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	</a:t>
            </a: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serve customers</a:t>
            </a:r>
            <a:endParaRPr lang="en-US" altLang="zh-CN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684" name="Rectangle 20"/>
          <p:cNvSpPr/>
          <p:nvPr/>
        </p:nvSpPr>
        <p:spPr>
          <a:xfrm>
            <a:off x="2379663" y="5989638"/>
            <a:ext cx="4478337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>
                <a:solidFill>
                  <a:srgbClr val="003366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I can </a:t>
            </a:r>
            <a:r>
              <a:rPr lang="en-US" altLang="zh-CN" b="1" u="sng">
                <a:solidFill>
                  <a:srgbClr val="8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______________________</a:t>
            </a:r>
            <a:endParaRPr lang="en-US" altLang="zh-CN" b="1" u="sng">
              <a:solidFill>
                <a:srgbClr val="8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3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3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13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13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36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3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3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36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3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3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36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3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3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8" grpId="0" bldLvl="0" animBg="1"/>
      <p:bldP spid="113669" grpId="0" bldLvl="0" animBg="1"/>
      <p:bldP spid="113670" grpId="0" bldLvl="0" animBg="1"/>
      <p:bldP spid="113671" grpId="0"/>
      <p:bldP spid="113684" grpId="0"/>
    </p:bldLst>
  </p:timing>
</p:sld>
</file>

<file path=ppt/tags/tag1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6567*4010*622*622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2.xml><?xml version="1.0" encoding="utf-8"?>
<p:tagLst xmlns:p="http://schemas.openxmlformats.org/presentationml/2006/main">
  <p:tag name="KSO_WM_UNIT_PLACING_PICTURE_USER_VIEWPORT" val="{&quot;height&quot;:4792,&quot;width&quot;:8514}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4789</Words>
  <Application>WPS 演示</Application>
  <PresentationFormat>在屏幕上显示</PresentationFormat>
  <Paragraphs>284</Paragraphs>
  <Slides>26</Slides>
  <Notes>0</Notes>
  <HiddenSlides>0</HiddenSlides>
  <MMClips>26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2" baseType="lpstr">
      <vt:lpstr>Arial</vt:lpstr>
      <vt:lpstr>宋体</vt:lpstr>
      <vt:lpstr>Wingdings</vt:lpstr>
      <vt:lpstr>Verdana</vt:lpstr>
      <vt:lpstr>Arial Black</vt:lpstr>
      <vt:lpstr>Segoe UI Black</vt:lpstr>
      <vt:lpstr>Segoe UI</vt:lpstr>
      <vt:lpstr>Times New Roman</vt:lpstr>
      <vt:lpstr>微软雅黑</vt:lpstr>
      <vt:lpstr>Arial Unicode MS</vt:lpstr>
      <vt:lpstr>Calibri</vt:lpstr>
      <vt:lpstr>Comic Sans MS</vt:lpstr>
      <vt:lpstr>微软雅黑 Light</vt:lpstr>
      <vt:lpstr>黑体</vt:lpstr>
      <vt:lpstr>默认设计模板</vt:lpstr>
      <vt:lpstr>1_默认设计模板</vt:lpstr>
      <vt:lpstr>PowerPoint 演示文稿</vt:lpstr>
      <vt:lpstr>PowerPoint 演示文稿</vt:lpstr>
      <vt:lpstr>Let's enjoy the song----I Can.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Everybody can do something.</vt:lpstr>
      <vt:lpstr>Practice makes perfect.</vt:lpstr>
      <vt:lpstr>PowerPoint 演示文稿</vt:lpstr>
      <vt:lpstr>PowerPoint 演示文稿</vt:lpstr>
    </vt:vector>
  </TitlesOfParts>
  <Company>MC SYSTEM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MC SYSTEM</dc:creator>
  <cp:lastModifiedBy>Administrator</cp:lastModifiedBy>
  <cp:revision>236</cp:revision>
  <dcterms:created xsi:type="dcterms:W3CDTF">2009-12-21T10:54:00Z</dcterms:created>
  <dcterms:modified xsi:type="dcterms:W3CDTF">2021-10-19T02:22:54Z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2052-11.1.0.10723</vt:lpwstr>
  </property>
  <property fmtid="{D5CDD505-2E9C-101B-9397-08002B2CF9AE}" pid="3" name="ICV">
    <vt:lpwstr>2B4FA75CF96E4C37A2DED6A2D8125E1C</vt:lpwstr>
  </property>
</Properties>
</file>